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9" r:id="rId3"/>
    <p:sldId id="274" r:id="rId4"/>
    <p:sldId id="258" r:id="rId5"/>
    <p:sldId id="266" r:id="rId6"/>
    <p:sldId id="260" r:id="rId7"/>
    <p:sldId id="261" r:id="rId8"/>
    <p:sldId id="269" r:id="rId9"/>
    <p:sldId id="268" r:id="rId10"/>
    <p:sldId id="262" r:id="rId11"/>
    <p:sldId id="270" r:id="rId12"/>
    <p:sldId id="267" r:id="rId13"/>
    <p:sldId id="271" r:id="rId14"/>
    <p:sldId id="277" r:id="rId15"/>
    <p:sldId id="263" r:id="rId16"/>
    <p:sldId id="272" r:id="rId17"/>
    <p:sldId id="273" r:id="rId18"/>
    <p:sldId id="292" r:id="rId19"/>
    <p:sldId id="293" r:id="rId20"/>
    <p:sldId id="281" r:id="rId21"/>
    <p:sldId id="306" r:id="rId22"/>
    <p:sldId id="308" r:id="rId23"/>
    <p:sldId id="278" r:id="rId24"/>
    <p:sldId id="276" r:id="rId25"/>
    <p:sldId id="282" r:id="rId26"/>
    <p:sldId id="305" r:id="rId27"/>
    <p:sldId id="301" r:id="rId28"/>
    <p:sldId id="299" r:id="rId29"/>
    <p:sldId id="284" r:id="rId30"/>
    <p:sldId id="286" r:id="rId31"/>
    <p:sldId id="302" r:id="rId32"/>
    <p:sldId id="304" r:id="rId33"/>
    <p:sldId id="295" r:id="rId34"/>
    <p:sldId id="296" r:id="rId35"/>
    <p:sldId id="297" r:id="rId36"/>
    <p:sldId id="298" r:id="rId37"/>
    <p:sldId id="303" r:id="rId38"/>
    <p:sldId id="310" r:id="rId39"/>
    <p:sldId id="309" r:id="rId40"/>
    <p:sldId id="311" r:id="rId41"/>
    <p:sldId id="312" r:id="rId42"/>
    <p:sldId id="314" r:id="rId43"/>
    <p:sldId id="315" r:id="rId44"/>
    <p:sldId id="313" r:id="rId45"/>
    <p:sldId id="307" r:id="rId46"/>
    <p:sldId id="30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9F3E"/>
    <a:srgbClr val="FF40FF"/>
    <a:srgbClr val="FF3F3F"/>
    <a:srgbClr val="9E2A2B"/>
    <a:srgbClr val="540B0E"/>
    <a:srgbClr val="0000FF"/>
    <a:srgbClr val="FFFFFF"/>
    <a:srgbClr val="D97171"/>
    <a:srgbClr val="EEC0C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26B3F9-5990-BF45-8007-8C282D21A0CC}" v="1978" dt="2023-01-07T18:32:11.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autoAdjust="0"/>
    <p:restoredTop sz="94609" autoAdjust="0"/>
  </p:normalViewPr>
  <p:slideViewPr>
    <p:cSldViewPr snapToGrid="0">
      <p:cViewPr varScale="1">
        <p:scale>
          <a:sx n="100" d="100"/>
          <a:sy n="100" d="100"/>
        </p:scale>
        <p:origin x="904" y="160"/>
      </p:cViewPr>
      <p:guideLst>
        <p:guide orient="horz" pos="261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derico Cantarelli" userId="cb4d179d-2f90-4735-8fdc-4f3f60f10538" providerId="ADAL" clId="{9C26B3F9-5990-BF45-8007-8C282D21A0CC}"/>
    <pc:docChg chg="undo custSel addSld delSld modSld sldOrd modMainMaster">
      <pc:chgData name="Federico Cantarelli" userId="cb4d179d-2f90-4735-8fdc-4f3f60f10538" providerId="ADAL" clId="{9C26B3F9-5990-BF45-8007-8C282D21A0CC}" dt="2023-01-10T17:52:06.631" v="10970" actId="1076"/>
      <pc:docMkLst>
        <pc:docMk/>
      </pc:docMkLst>
      <pc:sldChg chg="modSp mod">
        <pc:chgData name="Federico Cantarelli" userId="cb4d179d-2f90-4735-8fdc-4f3f60f10538" providerId="ADAL" clId="{9C26B3F9-5990-BF45-8007-8C282D21A0CC}" dt="2022-12-24T15:07:25.823" v="6604" actId="313"/>
        <pc:sldMkLst>
          <pc:docMk/>
          <pc:sldMk cId="2544103395" sldId="256"/>
        </pc:sldMkLst>
        <pc:spChg chg="mod">
          <ac:chgData name="Federico Cantarelli" userId="cb4d179d-2f90-4735-8fdc-4f3f60f10538" providerId="ADAL" clId="{9C26B3F9-5990-BF45-8007-8C282D21A0CC}" dt="2022-12-24T15:07:25.823" v="6604" actId="313"/>
          <ac:spMkLst>
            <pc:docMk/>
            <pc:sldMk cId="2544103395" sldId="256"/>
            <ac:spMk id="3" creationId="{3ECE5BEA-DF1E-2C58-5058-BCB52893A14F}"/>
          </ac:spMkLst>
        </pc:spChg>
      </pc:sldChg>
      <pc:sldChg chg="delSp mod">
        <pc:chgData name="Federico Cantarelli" userId="cb4d179d-2f90-4735-8fdc-4f3f60f10538" providerId="ADAL" clId="{9C26B3F9-5990-BF45-8007-8C282D21A0CC}" dt="2022-12-19T17:02:36.339" v="4619" actId="478"/>
        <pc:sldMkLst>
          <pc:docMk/>
          <pc:sldMk cId="460454314" sldId="258"/>
        </pc:sldMkLst>
        <pc:spChg chg="del">
          <ac:chgData name="Federico Cantarelli" userId="cb4d179d-2f90-4735-8fdc-4f3f60f10538" providerId="ADAL" clId="{9C26B3F9-5990-BF45-8007-8C282D21A0CC}" dt="2022-12-19T17:02:36.339" v="4619" actId="478"/>
          <ac:spMkLst>
            <pc:docMk/>
            <pc:sldMk cId="460454314" sldId="258"/>
            <ac:spMk id="7" creationId="{4D2AD810-644B-9A1E-F48C-AD63DE4E7520}"/>
          </ac:spMkLst>
        </pc:spChg>
      </pc:sldChg>
      <pc:sldChg chg="delSp modSp mod">
        <pc:chgData name="Federico Cantarelli" userId="cb4d179d-2f90-4735-8fdc-4f3f60f10538" providerId="ADAL" clId="{9C26B3F9-5990-BF45-8007-8C282D21A0CC}" dt="2022-12-24T15:07:43.831" v="6612" actId="20577"/>
        <pc:sldMkLst>
          <pc:docMk/>
          <pc:sldMk cId="935419544" sldId="259"/>
        </pc:sldMkLst>
        <pc:spChg chg="mod">
          <ac:chgData name="Federico Cantarelli" userId="cb4d179d-2f90-4735-8fdc-4f3f60f10538" providerId="ADAL" clId="{9C26B3F9-5990-BF45-8007-8C282D21A0CC}" dt="2022-12-24T15:07:43.831" v="6612" actId="20577"/>
          <ac:spMkLst>
            <pc:docMk/>
            <pc:sldMk cId="935419544" sldId="259"/>
            <ac:spMk id="3" creationId="{07B4F6C0-ED07-4EE0-E983-7C64E7AB0B6A}"/>
          </ac:spMkLst>
        </pc:spChg>
        <pc:spChg chg="del mod">
          <ac:chgData name="Federico Cantarelli" userId="cb4d179d-2f90-4735-8fdc-4f3f60f10538" providerId="ADAL" clId="{9C26B3F9-5990-BF45-8007-8C282D21A0CC}" dt="2022-12-19T17:03:16.142" v="4633" actId="478"/>
          <ac:spMkLst>
            <pc:docMk/>
            <pc:sldMk cId="935419544" sldId="259"/>
            <ac:spMk id="6" creationId="{4BCD8D5C-3E19-76D9-AB41-B16E79660D01}"/>
          </ac:spMkLst>
        </pc:spChg>
      </pc:sldChg>
      <pc:sldChg chg="delSp modSp mod">
        <pc:chgData name="Federico Cantarelli" userId="cb4d179d-2f90-4735-8fdc-4f3f60f10538" providerId="ADAL" clId="{9C26B3F9-5990-BF45-8007-8C282D21A0CC}" dt="2022-12-19T21:38:25.387" v="6035" actId="404"/>
        <pc:sldMkLst>
          <pc:docMk/>
          <pc:sldMk cId="3442808902" sldId="260"/>
        </pc:sldMkLst>
        <pc:spChg chg="del">
          <ac:chgData name="Federico Cantarelli" userId="cb4d179d-2f90-4735-8fdc-4f3f60f10538" providerId="ADAL" clId="{9C26B3F9-5990-BF45-8007-8C282D21A0CC}" dt="2022-12-19T17:04:41.056" v="4646" actId="478"/>
          <ac:spMkLst>
            <pc:docMk/>
            <pc:sldMk cId="3442808902" sldId="260"/>
            <ac:spMk id="6" creationId="{A5DD6B16-EF99-5096-F723-D2B98974D3BA}"/>
          </ac:spMkLst>
        </pc:spChg>
        <pc:graphicFrameChg chg="modGraphic">
          <ac:chgData name="Federico Cantarelli" userId="cb4d179d-2f90-4735-8fdc-4f3f60f10538" providerId="ADAL" clId="{9C26B3F9-5990-BF45-8007-8C282D21A0CC}" dt="2022-12-19T21:38:25.387" v="6035" actId="404"/>
          <ac:graphicFrameMkLst>
            <pc:docMk/>
            <pc:sldMk cId="3442808902" sldId="260"/>
            <ac:graphicFrameMk id="7" creationId="{47306491-5D73-8A35-CBF0-804536EAAC8F}"/>
          </ac:graphicFrameMkLst>
        </pc:graphicFrameChg>
      </pc:sldChg>
      <pc:sldChg chg="delSp modSp mod ord">
        <pc:chgData name="Federico Cantarelli" userId="cb4d179d-2f90-4735-8fdc-4f3f60f10538" providerId="ADAL" clId="{9C26B3F9-5990-BF45-8007-8C282D21A0CC}" dt="2022-12-19T17:05:19.329" v="4648" actId="20577"/>
        <pc:sldMkLst>
          <pc:docMk/>
          <pc:sldMk cId="2231966549" sldId="261"/>
        </pc:sldMkLst>
        <pc:spChg chg="del">
          <ac:chgData name="Federico Cantarelli" userId="cb4d179d-2f90-4735-8fdc-4f3f60f10538" providerId="ADAL" clId="{9C26B3F9-5990-BF45-8007-8C282D21A0CC}" dt="2022-12-19T17:04:34.778" v="4645" actId="478"/>
          <ac:spMkLst>
            <pc:docMk/>
            <pc:sldMk cId="2231966549" sldId="261"/>
            <ac:spMk id="4" creationId="{F4F5E415-42AF-42C8-D299-86B24D408105}"/>
          </ac:spMkLst>
        </pc:spChg>
        <pc:spChg chg="mod">
          <ac:chgData name="Federico Cantarelli" userId="cb4d179d-2f90-4735-8fdc-4f3f60f10538" providerId="ADAL" clId="{9C26B3F9-5990-BF45-8007-8C282D21A0CC}" dt="2022-12-19T17:05:19.329" v="4648" actId="20577"/>
          <ac:spMkLst>
            <pc:docMk/>
            <pc:sldMk cId="2231966549" sldId="261"/>
            <ac:spMk id="6" creationId="{60C1A642-0364-185D-9EEE-547B5FD99DA2}"/>
          </ac:spMkLst>
        </pc:spChg>
      </pc:sldChg>
      <pc:sldChg chg="addSp delSp modSp mod">
        <pc:chgData name="Federico Cantarelli" userId="cb4d179d-2f90-4735-8fdc-4f3f60f10538" providerId="ADAL" clId="{9C26B3F9-5990-BF45-8007-8C282D21A0CC}" dt="2022-12-19T17:05:50.556" v="4653" actId="478"/>
        <pc:sldMkLst>
          <pc:docMk/>
          <pc:sldMk cId="3777978333" sldId="262"/>
        </pc:sldMkLst>
        <pc:spChg chg="add del mod">
          <ac:chgData name="Federico Cantarelli" userId="cb4d179d-2f90-4735-8fdc-4f3f60f10538" providerId="ADAL" clId="{9C26B3F9-5990-BF45-8007-8C282D21A0CC}" dt="2022-12-19T17:05:50.556" v="4653" actId="478"/>
          <ac:spMkLst>
            <pc:docMk/>
            <pc:sldMk cId="3777978333" sldId="262"/>
            <ac:spMk id="2" creationId="{293D3851-EE1B-0CD4-4EA6-3D41EA840B81}"/>
          </ac:spMkLst>
        </pc:spChg>
        <pc:spChg chg="del">
          <ac:chgData name="Federico Cantarelli" userId="cb4d179d-2f90-4735-8fdc-4f3f60f10538" providerId="ADAL" clId="{9C26B3F9-5990-BF45-8007-8C282D21A0CC}" dt="2022-12-19T16:56:22.411" v="4470" actId="478"/>
          <ac:spMkLst>
            <pc:docMk/>
            <pc:sldMk cId="3777978333" sldId="262"/>
            <ac:spMk id="5" creationId="{8A9D12B6-2EF4-F180-0128-F6CDE1D911FE}"/>
          </ac:spMkLst>
        </pc:spChg>
        <pc:spChg chg="mod">
          <ac:chgData name="Federico Cantarelli" userId="cb4d179d-2f90-4735-8fdc-4f3f60f10538" providerId="ADAL" clId="{9C26B3F9-5990-BF45-8007-8C282D21A0CC}" dt="2022-12-01T19:02:44.805" v="107" actId="1076"/>
          <ac:spMkLst>
            <pc:docMk/>
            <pc:sldMk cId="3777978333" sldId="262"/>
            <ac:spMk id="10" creationId="{23DEE90A-32D6-2725-0655-C6EF9FA123B8}"/>
          </ac:spMkLst>
        </pc:spChg>
      </pc:sldChg>
      <pc:sldChg chg="delSp modSp mod">
        <pc:chgData name="Federico Cantarelli" userId="cb4d179d-2f90-4735-8fdc-4f3f60f10538" providerId="ADAL" clId="{9C26B3F9-5990-BF45-8007-8C282D21A0CC}" dt="2022-12-19T17:10:54.549" v="4841" actId="478"/>
        <pc:sldMkLst>
          <pc:docMk/>
          <pc:sldMk cId="2548643800" sldId="263"/>
        </pc:sldMkLst>
        <pc:spChg chg="del mod">
          <ac:chgData name="Federico Cantarelli" userId="cb4d179d-2f90-4735-8fdc-4f3f60f10538" providerId="ADAL" clId="{9C26B3F9-5990-BF45-8007-8C282D21A0CC}" dt="2022-12-19T17:10:54.549" v="4841" actId="478"/>
          <ac:spMkLst>
            <pc:docMk/>
            <pc:sldMk cId="2548643800" sldId="263"/>
            <ac:spMk id="4" creationId="{4D7754A9-5A28-EC92-53D7-0390B3FDDE41}"/>
          </ac:spMkLst>
        </pc:spChg>
      </pc:sldChg>
      <pc:sldChg chg="addSp delSp modSp mod">
        <pc:chgData name="Federico Cantarelli" userId="cb4d179d-2f90-4735-8fdc-4f3f60f10538" providerId="ADAL" clId="{9C26B3F9-5990-BF45-8007-8C282D21A0CC}" dt="2022-12-21T20:26:43.069" v="6296" actId="14826"/>
        <pc:sldMkLst>
          <pc:docMk/>
          <pc:sldMk cId="3072535955" sldId="266"/>
        </pc:sldMkLst>
        <pc:spChg chg="add del mod">
          <ac:chgData name="Federico Cantarelli" userId="cb4d179d-2f90-4735-8fdc-4f3f60f10538" providerId="ADAL" clId="{9C26B3F9-5990-BF45-8007-8C282D21A0CC}" dt="2022-12-19T17:03:56.143" v="4643" actId="478"/>
          <ac:spMkLst>
            <pc:docMk/>
            <pc:sldMk cId="3072535955" sldId="266"/>
            <ac:spMk id="2" creationId="{54FDDE6B-24EA-5ED8-2E1A-6425071BB3CB}"/>
          </ac:spMkLst>
        </pc:spChg>
        <pc:spChg chg="add mod">
          <ac:chgData name="Federico Cantarelli" userId="cb4d179d-2f90-4735-8fdc-4f3f60f10538" providerId="ADAL" clId="{9C26B3F9-5990-BF45-8007-8C282D21A0CC}" dt="2022-12-01T19:06:24.785" v="162" actId="14100"/>
          <ac:spMkLst>
            <pc:docMk/>
            <pc:sldMk cId="3072535955" sldId="266"/>
            <ac:spMk id="3" creationId="{499CC949-8C2D-32A9-7595-5C2639704943}"/>
          </ac:spMkLst>
        </pc:spChg>
        <pc:spChg chg="del">
          <ac:chgData name="Federico Cantarelli" userId="cb4d179d-2f90-4735-8fdc-4f3f60f10538" providerId="ADAL" clId="{9C26B3F9-5990-BF45-8007-8C282D21A0CC}" dt="2022-12-19T17:03:50.051" v="4641" actId="478"/>
          <ac:spMkLst>
            <pc:docMk/>
            <pc:sldMk cId="3072535955" sldId="266"/>
            <ac:spMk id="4" creationId="{5D27F107-26B4-CAE4-0BA9-022126C06B85}"/>
          </ac:spMkLst>
        </pc:spChg>
        <pc:spChg chg="mod">
          <ac:chgData name="Federico Cantarelli" userId="cb4d179d-2f90-4735-8fdc-4f3f60f10538" providerId="ADAL" clId="{9C26B3F9-5990-BF45-8007-8C282D21A0CC}" dt="2022-12-20T16:40:48.787" v="6270" actId="20577"/>
          <ac:spMkLst>
            <pc:docMk/>
            <pc:sldMk cId="3072535955" sldId="266"/>
            <ac:spMk id="8" creationId="{1FD8C510-8060-B937-0C27-58F5988993C2}"/>
          </ac:spMkLst>
        </pc:spChg>
        <pc:picChg chg="mod">
          <ac:chgData name="Federico Cantarelli" userId="cb4d179d-2f90-4735-8fdc-4f3f60f10538" providerId="ADAL" clId="{9C26B3F9-5990-BF45-8007-8C282D21A0CC}" dt="2022-12-21T20:26:43.069" v="6296" actId="14826"/>
          <ac:picMkLst>
            <pc:docMk/>
            <pc:sldMk cId="3072535955" sldId="266"/>
            <ac:picMk id="6" creationId="{611632E8-2895-9E9C-BEA0-7CE668A3C8F4}"/>
          </ac:picMkLst>
        </pc:picChg>
      </pc:sldChg>
      <pc:sldChg chg="addSp delSp modSp mod">
        <pc:chgData name="Federico Cantarelli" userId="cb4d179d-2f90-4735-8fdc-4f3f60f10538" providerId="ADAL" clId="{9C26B3F9-5990-BF45-8007-8C282D21A0CC}" dt="2022-12-21T20:45:01.216" v="6298" actId="14826"/>
        <pc:sldMkLst>
          <pc:docMk/>
          <pc:sldMk cId="2298001482" sldId="267"/>
        </pc:sldMkLst>
        <pc:spChg chg="del">
          <ac:chgData name="Federico Cantarelli" userId="cb4d179d-2f90-4735-8fdc-4f3f60f10538" providerId="ADAL" clId="{9C26B3F9-5990-BF45-8007-8C282D21A0CC}" dt="2022-12-19T17:06:45.340" v="4665" actId="478"/>
          <ac:spMkLst>
            <pc:docMk/>
            <pc:sldMk cId="2298001482" sldId="267"/>
            <ac:spMk id="5" creationId="{6D81CB7B-997F-B268-2CE2-1BAFB36F9627}"/>
          </ac:spMkLst>
        </pc:spChg>
        <pc:grpChg chg="del">
          <ac:chgData name="Federico Cantarelli" userId="cb4d179d-2f90-4735-8fdc-4f3f60f10538" providerId="ADAL" clId="{9C26B3F9-5990-BF45-8007-8C282D21A0CC}" dt="2022-12-19T16:39:01.436" v="4457" actId="478"/>
          <ac:grpSpMkLst>
            <pc:docMk/>
            <pc:sldMk cId="2298001482" sldId="267"/>
            <ac:grpSpMk id="9" creationId="{5F90527C-79BE-9666-FB8B-08B7C7114FEF}"/>
          </ac:grpSpMkLst>
        </pc:grpChg>
        <pc:picChg chg="add mod">
          <ac:chgData name="Federico Cantarelli" userId="cb4d179d-2f90-4735-8fdc-4f3f60f10538" providerId="ADAL" clId="{9C26B3F9-5990-BF45-8007-8C282D21A0CC}" dt="2022-12-21T20:45:01.216" v="6298" actId="14826"/>
          <ac:picMkLst>
            <pc:docMk/>
            <pc:sldMk cId="2298001482" sldId="267"/>
            <ac:picMk id="6" creationId="{459E0A59-5977-D032-BE97-D7FCA6D9A6CE}"/>
          </ac:picMkLst>
        </pc:picChg>
      </pc:sldChg>
      <pc:sldChg chg="delSp modSp mod">
        <pc:chgData name="Federico Cantarelli" userId="cb4d179d-2f90-4735-8fdc-4f3f60f10538" providerId="ADAL" clId="{9C26B3F9-5990-BF45-8007-8C282D21A0CC}" dt="2022-12-19T21:37:59.473" v="6031" actId="404"/>
        <pc:sldMkLst>
          <pc:docMk/>
          <pc:sldMk cId="1673642826" sldId="268"/>
        </pc:sldMkLst>
        <pc:spChg chg="mod">
          <ac:chgData name="Federico Cantarelli" userId="cb4d179d-2f90-4735-8fdc-4f3f60f10538" providerId="ADAL" clId="{9C26B3F9-5990-BF45-8007-8C282D21A0CC}" dt="2022-12-19T20:47:41.417" v="5412" actId="404"/>
          <ac:spMkLst>
            <pc:docMk/>
            <pc:sldMk cId="1673642826" sldId="268"/>
            <ac:spMk id="5" creationId="{5D4909F2-9F83-263F-DFE3-09C6AF74CF38}"/>
          </ac:spMkLst>
        </pc:spChg>
        <pc:spChg chg="del">
          <ac:chgData name="Federico Cantarelli" userId="cb4d179d-2f90-4735-8fdc-4f3f60f10538" providerId="ADAL" clId="{9C26B3F9-5990-BF45-8007-8C282D21A0CC}" dt="2022-12-19T17:05:40.275" v="4651" actId="478"/>
          <ac:spMkLst>
            <pc:docMk/>
            <pc:sldMk cId="1673642826" sldId="268"/>
            <ac:spMk id="6" creationId="{3B833344-3E50-FADC-765C-15B4EBFC31B3}"/>
          </ac:spMkLst>
        </pc:spChg>
        <pc:spChg chg="mod">
          <ac:chgData name="Federico Cantarelli" userId="cb4d179d-2f90-4735-8fdc-4f3f60f10538" providerId="ADAL" clId="{9C26B3F9-5990-BF45-8007-8C282D21A0CC}" dt="2022-12-01T19:02:02.938" v="90" actId="1076"/>
          <ac:spMkLst>
            <pc:docMk/>
            <pc:sldMk cId="1673642826" sldId="268"/>
            <ac:spMk id="8" creationId="{8AB8C0D5-5BAD-E65E-7CA2-38F5644825B4}"/>
          </ac:spMkLst>
        </pc:spChg>
        <pc:graphicFrameChg chg="mod modGraphic">
          <ac:chgData name="Federico Cantarelli" userId="cb4d179d-2f90-4735-8fdc-4f3f60f10538" providerId="ADAL" clId="{9C26B3F9-5990-BF45-8007-8C282D21A0CC}" dt="2022-12-19T21:37:59.473" v="6031" actId="404"/>
          <ac:graphicFrameMkLst>
            <pc:docMk/>
            <pc:sldMk cId="1673642826" sldId="268"/>
            <ac:graphicFrameMk id="3" creationId="{FFB25696-B7F1-951D-2A40-93473DC60C80}"/>
          </ac:graphicFrameMkLst>
        </pc:graphicFrameChg>
      </pc:sldChg>
      <pc:sldChg chg="delSp modSp mod">
        <pc:chgData name="Federico Cantarelli" userId="cb4d179d-2f90-4735-8fdc-4f3f60f10538" providerId="ADAL" clId="{9C26B3F9-5990-BF45-8007-8C282D21A0CC}" dt="2022-12-20T16:44:48.880" v="6272" actId="1076"/>
        <pc:sldMkLst>
          <pc:docMk/>
          <pc:sldMk cId="2744181810" sldId="269"/>
        </pc:sldMkLst>
        <pc:spChg chg="del">
          <ac:chgData name="Federico Cantarelli" userId="cb4d179d-2f90-4735-8fdc-4f3f60f10538" providerId="ADAL" clId="{9C26B3F9-5990-BF45-8007-8C282D21A0CC}" dt="2022-12-19T17:05:43.351" v="4652" actId="478"/>
          <ac:spMkLst>
            <pc:docMk/>
            <pc:sldMk cId="2744181810" sldId="269"/>
            <ac:spMk id="3" creationId="{37A06F93-F8C2-6279-B402-BA849FECC6B7}"/>
          </ac:spMkLst>
        </pc:spChg>
        <pc:spChg chg="mod">
          <ac:chgData name="Federico Cantarelli" userId="cb4d179d-2f90-4735-8fdc-4f3f60f10538" providerId="ADAL" clId="{9C26B3F9-5990-BF45-8007-8C282D21A0CC}" dt="2022-12-20T16:44:48.880" v="6272" actId="1076"/>
          <ac:spMkLst>
            <pc:docMk/>
            <pc:sldMk cId="2744181810" sldId="269"/>
            <ac:spMk id="5" creationId="{13DDE290-C124-9A23-57F8-78D9643EA4A9}"/>
          </ac:spMkLst>
        </pc:spChg>
      </pc:sldChg>
      <pc:sldChg chg="delSp modSp mod">
        <pc:chgData name="Federico Cantarelli" userId="cb4d179d-2f90-4735-8fdc-4f3f60f10538" providerId="ADAL" clId="{9C26B3F9-5990-BF45-8007-8C282D21A0CC}" dt="2022-12-21T20:43:04.427" v="6297" actId="14826"/>
        <pc:sldMkLst>
          <pc:docMk/>
          <pc:sldMk cId="3411141776" sldId="270"/>
        </pc:sldMkLst>
        <pc:spChg chg="del">
          <ac:chgData name="Federico Cantarelli" userId="cb4d179d-2f90-4735-8fdc-4f3f60f10538" providerId="ADAL" clId="{9C26B3F9-5990-BF45-8007-8C282D21A0CC}" dt="2022-12-19T17:05:55.032" v="4654" actId="478"/>
          <ac:spMkLst>
            <pc:docMk/>
            <pc:sldMk cId="3411141776" sldId="270"/>
            <ac:spMk id="4" creationId="{239FDDC1-76C8-48F7-D799-EA1F85D6A4DE}"/>
          </ac:spMkLst>
        </pc:spChg>
        <pc:grpChg chg="del">
          <ac:chgData name="Federico Cantarelli" userId="cb4d179d-2f90-4735-8fdc-4f3f60f10538" providerId="ADAL" clId="{9C26B3F9-5990-BF45-8007-8C282D21A0CC}" dt="2022-12-19T16:27:39.945" v="4449" actId="165"/>
          <ac:grpSpMkLst>
            <pc:docMk/>
            <pc:sldMk cId="3411141776" sldId="270"/>
            <ac:grpSpMk id="10" creationId="{0C9A7BF0-17F4-D9F8-0FED-09C8ACD974B8}"/>
          </ac:grpSpMkLst>
        </pc:grpChg>
        <pc:picChg chg="mod topLvl">
          <ac:chgData name="Federico Cantarelli" userId="cb4d179d-2f90-4735-8fdc-4f3f60f10538" providerId="ADAL" clId="{9C26B3F9-5990-BF45-8007-8C282D21A0CC}" dt="2022-12-19T16:38:34.034" v="4452" actId="1076"/>
          <ac:picMkLst>
            <pc:docMk/>
            <pc:sldMk cId="3411141776" sldId="270"/>
            <ac:picMk id="5" creationId="{165E0521-6DAC-AF14-74B6-33AD392E7EFC}"/>
          </ac:picMkLst>
        </pc:picChg>
        <pc:picChg chg="mod topLvl">
          <ac:chgData name="Federico Cantarelli" userId="cb4d179d-2f90-4735-8fdc-4f3f60f10538" providerId="ADAL" clId="{9C26B3F9-5990-BF45-8007-8C282D21A0CC}" dt="2022-12-21T20:43:04.427" v="6297" actId="14826"/>
          <ac:picMkLst>
            <pc:docMk/>
            <pc:sldMk cId="3411141776" sldId="270"/>
            <ac:picMk id="7" creationId="{AF3E843D-ABC6-28AE-C02A-068A1C0CC315}"/>
          </ac:picMkLst>
        </pc:picChg>
      </pc:sldChg>
      <pc:sldChg chg="addSp delSp modSp mod">
        <pc:chgData name="Federico Cantarelli" userId="cb4d179d-2f90-4735-8fdc-4f3f60f10538" providerId="ADAL" clId="{9C26B3F9-5990-BF45-8007-8C282D21A0CC}" dt="2022-12-19T20:01:19.694" v="5302"/>
        <pc:sldMkLst>
          <pc:docMk/>
          <pc:sldMk cId="879292735" sldId="271"/>
        </pc:sldMkLst>
        <pc:spChg chg="del">
          <ac:chgData name="Federico Cantarelli" userId="cb4d179d-2f90-4735-8fdc-4f3f60f10538" providerId="ADAL" clId="{9C26B3F9-5990-BF45-8007-8C282D21A0CC}" dt="2022-12-17T11:19:27.359" v="1780" actId="478"/>
          <ac:spMkLst>
            <pc:docMk/>
            <pc:sldMk cId="879292735" sldId="271"/>
            <ac:spMk id="2" creationId="{4937B374-E57F-AADE-CC9D-FBCD17B720A0}"/>
          </ac:spMkLst>
        </pc:spChg>
        <pc:spChg chg="del">
          <ac:chgData name="Federico Cantarelli" userId="cb4d179d-2f90-4735-8fdc-4f3f60f10538" providerId="ADAL" clId="{9C26B3F9-5990-BF45-8007-8C282D21A0CC}" dt="2022-12-19T17:07:30.206" v="4682" actId="478"/>
          <ac:spMkLst>
            <pc:docMk/>
            <pc:sldMk cId="879292735" sldId="271"/>
            <ac:spMk id="4" creationId="{DA777CC4-19A1-5B71-1D1C-090BC3C0862B}"/>
          </ac:spMkLst>
        </pc:spChg>
        <pc:spChg chg="mod">
          <ac:chgData name="Federico Cantarelli" userId="cb4d179d-2f90-4735-8fdc-4f3f60f10538" providerId="ADAL" clId="{9C26B3F9-5990-BF45-8007-8C282D21A0CC}" dt="2022-12-17T13:15:17.696" v="2717" actId="20577"/>
          <ac:spMkLst>
            <pc:docMk/>
            <pc:sldMk cId="879292735" sldId="271"/>
            <ac:spMk id="12" creationId="{19997877-2C66-B71E-3B91-017B3E3A98C5}"/>
          </ac:spMkLst>
        </pc:spChg>
        <pc:picChg chg="add mod">
          <ac:chgData name="Federico Cantarelli" userId="cb4d179d-2f90-4735-8fdc-4f3f60f10538" providerId="ADAL" clId="{9C26B3F9-5990-BF45-8007-8C282D21A0CC}" dt="2022-12-19T20:01:19.694" v="5302"/>
          <ac:picMkLst>
            <pc:docMk/>
            <pc:sldMk cId="879292735" sldId="271"/>
            <ac:picMk id="2" creationId="{9CE921AE-D10F-8838-6E06-BDB9A74176C6}"/>
          </ac:picMkLst>
        </pc:picChg>
        <pc:picChg chg="del">
          <ac:chgData name="Federico Cantarelli" userId="cb4d179d-2f90-4735-8fdc-4f3f60f10538" providerId="ADAL" clId="{9C26B3F9-5990-BF45-8007-8C282D21A0CC}" dt="2022-12-17T11:37:41.519" v="1786" actId="478"/>
          <ac:picMkLst>
            <pc:docMk/>
            <pc:sldMk cId="879292735" sldId="271"/>
            <ac:picMk id="6" creationId="{931D8F86-5681-8E25-E10F-0777B244F720}"/>
          </ac:picMkLst>
        </pc:picChg>
        <pc:picChg chg="add del mod modCrop">
          <ac:chgData name="Federico Cantarelli" userId="cb4d179d-2f90-4735-8fdc-4f3f60f10538" providerId="ADAL" clId="{9C26B3F9-5990-BF45-8007-8C282D21A0CC}" dt="2022-12-17T13:15:50.814" v="2720" actId="478"/>
          <ac:picMkLst>
            <pc:docMk/>
            <pc:sldMk cId="879292735" sldId="271"/>
            <ac:picMk id="7" creationId="{CE68A754-5981-D3ED-6A44-374BCFCA7DD4}"/>
          </ac:picMkLst>
        </pc:picChg>
        <pc:picChg chg="add del mod modCrop">
          <ac:chgData name="Federico Cantarelli" userId="cb4d179d-2f90-4735-8fdc-4f3f60f10538" providerId="ADAL" clId="{9C26B3F9-5990-BF45-8007-8C282D21A0CC}" dt="2022-12-19T20:01:19.559" v="5301" actId="478"/>
          <ac:picMkLst>
            <pc:docMk/>
            <pc:sldMk cId="879292735" sldId="271"/>
            <ac:picMk id="9" creationId="{3D2DA9D4-51D6-1710-DDB9-EAB8C1E9FA9E}"/>
          </ac:picMkLst>
        </pc:picChg>
      </pc:sldChg>
      <pc:sldChg chg="delSp modSp mod">
        <pc:chgData name="Federico Cantarelli" userId="cb4d179d-2f90-4735-8fdc-4f3f60f10538" providerId="ADAL" clId="{9C26B3F9-5990-BF45-8007-8C282D21A0CC}" dt="2022-12-19T17:11:02.180" v="4842" actId="478"/>
        <pc:sldMkLst>
          <pc:docMk/>
          <pc:sldMk cId="117986649" sldId="272"/>
        </pc:sldMkLst>
        <pc:spChg chg="del mod">
          <ac:chgData name="Federico Cantarelli" userId="cb4d179d-2f90-4735-8fdc-4f3f60f10538" providerId="ADAL" clId="{9C26B3F9-5990-BF45-8007-8C282D21A0CC}" dt="2022-12-19T17:11:02.180" v="4842" actId="478"/>
          <ac:spMkLst>
            <pc:docMk/>
            <pc:sldMk cId="117986649" sldId="272"/>
            <ac:spMk id="5" creationId="{56CB0CC7-76AD-EDE6-E1AD-9FD00C376C8C}"/>
          </ac:spMkLst>
        </pc:spChg>
      </pc:sldChg>
      <pc:sldChg chg="addSp delSp modSp mod ord">
        <pc:chgData name="Federico Cantarelli" userId="cb4d179d-2f90-4735-8fdc-4f3f60f10538" providerId="ADAL" clId="{9C26B3F9-5990-BF45-8007-8C282D21A0CC}" dt="2022-12-19T21:41:12.266" v="6052" actId="1076"/>
        <pc:sldMkLst>
          <pc:docMk/>
          <pc:sldMk cId="3195364572" sldId="273"/>
        </pc:sldMkLst>
        <pc:spChg chg="del">
          <ac:chgData name="Federico Cantarelli" userId="cb4d179d-2f90-4735-8fdc-4f3f60f10538" providerId="ADAL" clId="{9C26B3F9-5990-BF45-8007-8C282D21A0CC}" dt="2022-12-06T15:28:49.804" v="163" actId="478"/>
          <ac:spMkLst>
            <pc:docMk/>
            <pc:sldMk cId="3195364572" sldId="273"/>
            <ac:spMk id="2" creationId="{9361E333-67B8-4B09-5591-FC9BB154CFCC}"/>
          </ac:spMkLst>
        </pc:spChg>
        <pc:spChg chg="del mod">
          <ac:chgData name="Federico Cantarelli" userId="cb4d179d-2f90-4735-8fdc-4f3f60f10538" providerId="ADAL" clId="{9C26B3F9-5990-BF45-8007-8C282D21A0CC}" dt="2022-12-06T15:34:03.009" v="241" actId="478"/>
          <ac:spMkLst>
            <pc:docMk/>
            <pc:sldMk cId="3195364572" sldId="273"/>
            <ac:spMk id="3" creationId="{5393B589-A90B-B424-0F7F-4CDD9E9EF415}"/>
          </ac:spMkLst>
        </pc:spChg>
        <pc:spChg chg="add mod">
          <ac:chgData name="Federico Cantarelli" userId="cb4d179d-2f90-4735-8fdc-4f3f60f10538" providerId="ADAL" clId="{9C26B3F9-5990-BF45-8007-8C282D21A0CC}" dt="2022-12-19T21:41:12.266" v="6052" actId="1076"/>
          <ac:spMkLst>
            <pc:docMk/>
            <pc:sldMk cId="3195364572" sldId="273"/>
            <ac:spMk id="4" creationId="{46A497A7-B2F0-0505-FBC9-2310D199628E}"/>
          </ac:spMkLst>
        </pc:spChg>
        <pc:spChg chg="add del mod">
          <ac:chgData name="Federico Cantarelli" userId="cb4d179d-2f90-4735-8fdc-4f3f60f10538" providerId="ADAL" clId="{9C26B3F9-5990-BF45-8007-8C282D21A0CC}" dt="2022-12-06T15:34:05.439" v="242" actId="478"/>
          <ac:spMkLst>
            <pc:docMk/>
            <pc:sldMk cId="3195364572" sldId="273"/>
            <ac:spMk id="5" creationId="{7FA08B56-A35A-9981-31D8-95574E92CDE5}"/>
          </ac:spMkLst>
        </pc:spChg>
        <pc:spChg chg="del mod">
          <ac:chgData name="Federico Cantarelli" userId="cb4d179d-2f90-4735-8fdc-4f3f60f10538" providerId="ADAL" clId="{9C26B3F9-5990-BF45-8007-8C282D21A0CC}" dt="2022-12-17T11:43:10.009" v="1892" actId="478"/>
          <ac:spMkLst>
            <pc:docMk/>
            <pc:sldMk cId="3195364572" sldId="273"/>
            <ac:spMk id="6" creationId="{A90624AD-ADDC-5DF0-9908-ACAAA55732F2}"/>
          </ac:spMkLst>
        </pc:spChg>
        <pc:spChg chg="del mod">
          <ac:chgData name="Federico Cantarelli" userId="cb4d179d-2f90-4735-8fdc-4f3f60f10538" providerId="ADAL" clId="{9C26B3F9-5990-BF45-8007-8C282D21A0CC}" dt="2022-12-19T17:11:07.041" v="4843" actId="478"/>
          <ac:spMkLst>
            <pc:docMk/>
            <pc:sldMk cId="3195364572" sldId="273"/>
            <ac:spMk id="8" creationId="{D53D0C22-466D-F1F8-4398-580ABF9F9082}"/>
          </ac:spMkLst>
        </pc:spChg>
        <pc:spChg chg="add del mod">
          <ac:chgData name="Federico Cantarelli" userId="cb4d179d-2f90-4735-8fdc-4f3f60f10538" providerId="ADAL" clId="{9C26B3F9-5990-BF45-8007-8C282D21A0CC}" dt="2022-12-17T11:43:11.695" v="1893" actId="478"/>
          <ac:spMkLst>
            <pc:docMk/>
            <pc:sldMk cId="3195364572" sldId="273"/>
            <ac:spMk id="9" creationId="{40465E9F-C980-5988-687E-7E3A467A5CAC}"/>
          </ac:spMkLst>
        </pc:spChg>
        <pc:picChg chg="add mod">
          <ac:chgData name="Federico Cantarelli" userId="cb4d179d-2f90-4735-8fdc-4f3f60f10538" providerId="ADAL" clId="{9C26B3F9-5990-BF45-8007-8C282D21A0CC}" dt="2022-12-17T12:41:19.842" v="2343" actId="1076"/>
          <ac:picMkLst>
            <pc:docMk/>
            <pc:sldMk cId="3195364572" sldId="273"/>
            <ac:picMk id="3" creationId="{BEF0612B-51AD-D1BF-B40C-E3F8B0380A1F}"/>
          </ac:picMkLst>
        </pc:picChg>
      </pc:sldChg>
      <pc:sldChg chg="addSp delSp modSp mod modClrScheme chgLayout">
        <pc:chgData name="Federico Cantarelli" userId="cb4d179d-2f90-4735-8fdc-4f3f60f10538" providerId="ADAL" clId="{9C26B3F9-5990-BF45-8007-8C282D21A0CC}" dt="2022-12-19T17:10:44.243" v="4840" actId="20577"/>
        <pc:sldMkLst>
          <pc:docMk/>
          <pc:sldMk cId="3572429476" sldId="274"/>
        </pc:sldMkLst>
        <pc:spChg chg="add del mod">
          <ac:chgData name="Federico Cantarelli" userId="cb4d179d-2f90-4735-8fdc-4f3f60f10538" providerId="ADAL" clId="{9C26B3F9-5990-BF45-8007-8C282D21A0CC}" dt="2022-12-19T16:59:54.794" v="4585" actId="767"/>
          <ac:spMkLst>
            <pc:docMk/>
            <pc:sldMk cId="3572429476" sldId="274"/>
            <ac:spMk id="2" creationId="{61B839E3-B0BE-F06B-A6E1-F1053EB355BA}"/>
          </ac:spMkLst>
        </pc:spChg>
        <pc:spChg chg="add del mod ord">
          <ac:chgData name="Federico Cantarelli" userId="cb4d179d-2f90-4735-8fdc-4f3f60f10538" providerId="ADAL" clId="{9C26B3F9-5990-BF45-8007-8C282D21A0CC}" dt="2022-12-19T17:03:26.063" v="4636" actId="478"/>
          <ac:spMkLst>
            <pc:docMk/>
            <pc:sldMk cId="3572429476" sldId="274"/>
            <ac:spMk id="3" creationId="{A503FA4B-4F0A-1B60-C0F9-F0C9EE0B6D7A}"/>
          </ac:spMkLst>
        </pc:spChg>
        <pc:spChg chg="add del">
          <ac:chgData name="Federico Cantarelli" userId="cb4d179d-2f90-4735-8fdc-4f3f60f10538" providerId="ADAL" clId="{9C26B3F9-5990-BF45-8007-8C282D21A0CC}" dt="2022-12-19T17:03:28.766" v="4638" actId="478"/>
          <ac:spMkLst>
            <pc:docMk/>
            <pc:sldMk cId="3572429476" sldId="274"/>
            <ac:spMk id="4" creationId="{B0D8422C-06D3-977B-B345-0F633D5974F3}"/>
          </ac:spMkLst>
        </pc:spChg>
        <pc:spChg chg="add del mod ord">
          <ac:chgData name="Federico Cantarelli" userId="cb4d179d-2f90-4735-8fdc-4f3f60f10538" providerId="ADAL" clId="{9C26B3F9-5990-BF45-8007-8C282D21A0CC}" dt="2022-12-19T17:03:25.346" v="4635" actId="478"/>
          <ac:spMkLst>
            <pc:docMk/>
            <pc:sldMk cId="3572429476" sldId="274"/>
            <ac:spMk id="5" creationId="{DC98E6E9-A031-324F-2C08-6F26FAEC1DFE}"/>
          </ac:spMkLst>
        </pc:spChg>
        <pc:spChg chg="add del mod">
          <ac:chgData name="Federico Cantarelli" userId="cb4d179d-2f90-4735-8fdc-4f3f60f10538" providerId="ADAL" clId="{9C26B3F9-5990-BF45-8007-8C282D21A0CC}" dt="2022-12-19T17:08:05.784" v="4692" actId="478"/>
          <ac:spMkLst>
            <pc:docMk/>
            <pc:sldMk cId="3572429476" sldId="274"/>
            <ac:spMk id="6" creationId="{3C3CAFED-6FAF-7B78-6A2B-BEADE2D124FD}"/>
          </ac:spMkLst>
        </pc:spChg>
        <pc:spChg chg="add mod">
          <ac:chgData name="Federico Cantarelli" userId="cb4d179d-2f90-4735-8fdc-4f3f60f10538" providerId="ADAL" clId="{9C26B3F9-5990-BF45-8007-8C282D21A0CC}" dt="2022-12-19T17:10:44.243" v="4840" actId="20577"/>
          <ac:spMkLst>
            <pc:docMk/>
            <pc:sldMk cId="3572429476" sldId="274"/>
            <ac:spMk id="7" creationId="{DAA2D32B-64F3-D9CF-64B5-249958513D86}"/>
          </ac:spMkLst>
        </pc:spChg>
        <pc:spChg chg="add del mod">
          <ac:chgData name="Federico Cantarelli" userId="cb4d179d-2f90-4735-8fdc-4f3f60f10538" providerId="ADAL" clId="{9C26B3F9-5990-BF45-8007-8C282D21A0CC}" dt="2022-12-19T17:03:26.758" v="4637" actId="478"/>
          <ac:spMkLst>
            <pc:docMk/>
            <pc:sldMk cId="3572429476" sldId="274"/>
            <ac:spMk id="10" creationId="{6DB00E1E-EA58-A1BC-5D65-867B86541F72}"/>
          </ac:spMkLst>
        </pc:spChg>
        <pc:spChg chg="add del mod">
          <ac:chgData name="Federico Cantarelli" userId="cb4d179d-2f90-4735-8fdc-4f3f60f10538" providerId="ADAL" clId="{9C26B3F9-5990-BF45-8007-8C282D21A0CC}" dt="2022-12-19T17:03:30.132" v="4639" actId="478"/>
          <ac:spMkLst>
            <pc:docMk/>
            <pc:sldMk cId="3572429476" sldId="274"/>
            <ac:spMk id="11" creationId="{60054F1F-1DF1-963C-0618-2BD861B026ED}"/>
          </ac:spMkLst>
        </pc:spChg>
        <pc:spChg chg="mod">
          <ac:chgData name="Federico Cantarelli" userId="cb4d179d-2f90-4735-8fdc-4f3f60f10538" providerId="ADAL" clId="{9C26B3F9-5990-BF45-8007-8C282D21A0CC}" dt="2022-12-19T16:59:55.271" v="4587" actId="1076"/>
          <ac:spMkLst>
            <pc:docMk/>
            <pc:sldMk cId="3572429476" sldId="274"/>
            <ac:spMk id="12" creationId="{F7CFEE67-5847-1D7A-6A00-BF6462FE55CE}"/>
          </ac:spMkLst>
        </pc:spChg>
      </pc:sldChg>
      <pc:sldChg chg="delSp modSp mod">
        <pc:chgData name="Federico Cantarelli" userId="cb4d179d-2f90-4735-8fdc-4f3f60f10538" providerId="ADAL" clId="{9C26B3F9-5990-BF45-8007-8C282D21A0CC}" dt="2022-12-19T18:06:09.224" v="4892" actId="478"/>
        <pc:sldMkLst>
          <pc:docMk/>
          <pc:sldMk cId="2696017761" sldId="276"/>
        </pc:sldMkLst>
        <pc:spChg chg="del mod">
          <ac:chgData name="Federico Cantarelli" userId="cb4d179d-2f90-4735-8fdc-4f3f60f10538" providerId="ADAL" clId="{9C26B3F9-5990-BF45-8007-8C282D21A0CC}" dt="2022-12-19T18:06:09.224" v="4892" actId="478"/>
          <ac:spMkLst>
            <pc:docMk/>
            <pc:sldMk cId="2696017761" sldId="276"/>
            <ac:spMk id="3" creationId="{37A06F93-F8C2-6279-B402-BA849FECC6B7}"/>
          </ac:spMkLst>
        </pc:spChg>
      </pc:sldChg>
      <pc:sldChg chg="addSp delSp modSp mod modClrScheme chgLayout">
        <pc:chgData name="Federico Cantarelli" userId="cb4d179d-2f90-4735-8fdc-4f3f60f10538" providerId="ADAL" clId="{9C26B3F9-5990-BF45-8007-8C282D21A0CC}" dt="2022-12-19T17:07:45.437" v="4690" actId="478"/>
        <pc:sldMkLst>
          <pc:docMk/>
          <pc:sldMk cId="442653878" sldId="277"/>
        </pc:sldMkLst>
        <pc:spChg chg="mod">
          <ac:chgData name="Federico Cantarelli" userId="cb4d179d-2f90-4735-8fdc-4f3f60f10538" providerId="ADAL" clId="{9C26B3F9-5990-BF45-8007-8C282D21A0CC}" dt="2022-12-17T13:19:00.575" v="2752" actId="20577"/>
          <ac:spMkLst>
            <pc:docMk/>
            <pc:sldMk cId="442653878" sldId="277"/>
            <ac:spMk id="2" creationId="{4BCC0444-98F6-EDCA-894D-7D746DA61E79}"/>
          </ac:spMkLst>
        </pc:spChg>
        <pc:spChg chg="add del mod ord">
          <ac:chgData name="Federico Cantarelli" userId="cb4d179d-2f90-4735-8fdc-4f3f60f10538" providerId="ADAL" clId="{9C26B3F9-5990-BF45-8007-8C282D21A0CC}" dt="2022-12-19T17:07:41.795" v="4688" actId="478"/>
          <ac:spMkLst>
            <pc:docMk/>
            <pc:sldMk cId="442653878" sldId="277"/>
            <ac:spMk id="3" creationId="{8765E5F8-0691-FD83-AF4A-8BFC72116908}"/>
          </ac:spMkLst>
        </pc:spChg>
        <pc:spChg chg="del">
          <ac:chgData name="Federico Cantarelli" userId="cb4d179d-2f90-4735-8fdc-4f3f60f10538" providerId="ADAL" clId="{9C26B3F9-5990-BF45-8007-8C282D21A0CC}" dt="2022-12-19T17:07:40.505" v="4687" actId="478"/>
          <ac:spMkLst>
            <pc:docMk/>
            <pc:sldMk cId="442653878" sldId="277"/>
            <ac:spMk id="4" creationId="{B0D8422C-06D3-977B-B345-0F633D5974F3}"/>
          </ac:spMkLst>
        </pc:spChg>
        <pc:spChg chg="add del mod ord">
          <ac:chgData name="Federico Cantarelli" userId="cb4d179d-2f90-4735-8fdc-4f3f60f10538" providerId="ADAL" clId="{9C26B3F9-5990-BF45-8007-8C282D21A0CC}" dt="2022-12-19T17:07:43.300" v="4689" actId="478"/>
          <ac:spMkLst>
            <pc:docMk/>
            <pc:sldMk cId="442653878" sldId="277"/>
            <ac:spMk id="5" creationId="{2B94FDC7-FC11-4EEC-7F9A-CD8C03D113BF}"/>
          </ac:spMkLst>
        </pc:spChg>
        <pc:spChg chg="add del">
          <ac:chgData name="Federico Cantarelli" userId="cb4d179d-2f90-4735-8fdc-4f3f60f10538" providerId="ADAL" clId="{9C26B3F9-5990-BF45-8007-8C282D21A0CC}" dt="2022-12-19T17:07:39.386" v="4686" actId="478"/>
          <ac:spMkLst>
            <pc:docMk/>
            <pc:sldMk cId="442653878" sldId="277"/>
            <ac:spMk id="10" creationId="{6DB00E1E-EA58-A1BC-5D65-867B86541F72}"/>
          </ac:spMkLst>
        </pc:spChg>
        <pc:spChg chg="del mod">
          <ac:chgData name="Federico Cantarelli" userId="cb4d179d-2f90-4735-8fdc-4f3f60f10538" providerId="ADAL" clId="{9C26B3F9-5990-BF45-8007-8C282D21A0CC}" dt="2022-12-19T17:07:45.437" v="4690" actId="478"/>
          <ac:spMkLst>
            <pc:docMk/>
            <pc:sldMk cId="442653878" sldId="277"/>
            <ac:spMk id="11" creationId="{60054F1F-1DF1-963C-0618-2BD861B026ED}"/>
          </ac:spMkLst>
        </pc:spChg>
      </pc:sldChg>
      <pc:sldChg chg="addSp delSp modSp mod modClrScheme chgLayout">
        <pc:chgData name="Federico Cantarelli" userId="cb4d179d-2f90-4735-8fdc-4f3f60f10538" providerId="ADAL" clId="{9C26B3F9-5990-BF45-8007-8C282D21A0CC}" dt="2023-01-07T13:16:49.010" v="9403" actId="20577"/>
        <pc:sldMkLst>
          <pc:docMk/>
          <pc:sldMk cId="1920278207" sldId="278"/>
        </pc:sldMkLst>
        <pc:spChg chg="add mod">
          <ac:chgData name="Federico Cantarelli" userId="cb4d179d-2f90-4735-8fdc-4f3f60f10538" providerId="ADAL" clId="{9C26B3F9-5990-BF45-8007-8C282D21A0CC}" dt="2023-01-07T13:16:49.010" v="9403" actId="20577"/>
          <ac:spMkLst>
            <pc:docMk/>
            <pc:sldMk cId="1920278207" sldId="278"/>
            <ac:spMk id="2" creationId="{40DA1ECB-D610-356F-4216-F3E4C5126041}"/>
          </ac:spMkLst>
        </pc:spChg>
        <pc:spChg chg="add del mod ord">
          <ac:chgData name="Federico Cantarelli" userId="cb4d179d-2f90-4735-8fdc-4f3f60f10538" providerId="ADAL" clId="{9C26B3F9-5990-BF45-8007-8C282D21A0CC}" dt="2022-12-19T18:05:47.512" v="4885" actId="478"/>
          <ac:spMkLst>
            <pc:docMk/>
            <pc:sldMk cId="1920278207" sldId="278"/>
            <ac:spMk id="3" creationId="{6057B206-CE39-F484-531E-F3ADD83852CF}"/>
          </ac:spMkLst>
        </pc:spChg>
        <pc:spChg chg="del">
          <ac:chgData name="Federico Cantarelli" userId="cb4d179d-2f90-4735-8fdc-4f3f60f10538" providerId="ADAL" clId="{9C26B3F9-5990-BF45-8007-8C282D21A0CC}" dt="2022-12-19T18:05:58.561" v="4890" actId="478"/>
          <ac:spMkLst>
            <pc:docMk/>
            <pc:sldMk cId="1920278207" sldId="278"/>
            <ac:spMk id="4" creationId="{B0D8422C-06D3-977B-B345-0F633D5974F3}"/>
          </ac:spMkLst>
        </pc:spChg>
        <pc:spChg chg="add del mod ord">
          <ac:chgData name="Federico Cantarelli" userId="cb4d179d-2f90-4735-8fdc-4f3f60f10538" providerId="ADAL" clId="{9C26B3F9-5990-BF45-8007-8C282D21A0CC}" dt="2022-12-19T18:05:54.555" v="4886" actId="478"/>
          <ac:spMkLst>
            <pc:docMk/>
            <pc:sldMk cId="1920278207" sldId="278"/>
            <ac:spMk id="5" creationId="{50F084EC-DDD4-1CA3-D759-5BC6945240E5}"/>
          </ac:spMkLst>
        </pc:spChg>
        <pc:spChg chg="del">
          <ac:chgData name="Federico Cantarelli" userId="cb4d179d-2f90-4735-8fdc-4f3f60f10538" providerId="ADAL" clId="{9C26B3F9-5990-BF45-8007-8C282D21A0CC}" dt="2022-12-19T18:05:55.389" v="4887" actId="478"/>
          <ac:spMkLst>
            <pc:docMk/>
            <pc:sldMk cId="1920278207" sldId="278"/>
            <ac:spMk id="10" creationId="{6DB00E1E-EA58-A1BC-5D65-867B86541F72}"/>
          </ac:spMkLst>
        </pc:spChg>
        <pc:spChg chg="del mod">
          <ac:chgData name="Federico Cantarelli" userId="cb4d179d-2f90-4735-8fdc-4f3f60f10538" providerId="ADAL" clId="{9C26B3F9-5990-BF45-8007-8C282D21A0CC}" dt="2022-12-19T18:06:00.897" v="4891" actId="478"/>
          <ac:spMkLst>
            <pc:docMk/>
            <pc:sldMk cId="1920278207" sldId="278"/>
            <ac:spMk id="11" creationId="{60054F1F-1DF1-963C-0618-2BD861B026ED}"/>
          </ac:spMkLst>
        </pc:spChg>
        <pc:spChg chg="add del">
          <ac:chgData name="Federico Cantarelli" userId="cb4d179d-2f90-4735-8fdc-4f3f60f10538" providerId="ADAL" clId="{9C26B3F9-5990-BF45-8007-8C282D21A0CC}" dt="2022-12-19T18:05:57.458" v="4889" actId="478"/>
          <ac:spMkLst>
            <pc:docMk/>
            <pc:sldMk cId="1920278207" sldId="278"/>
            <ac:spMk id="12" creationId="{F7CFEE67-5847-1D7A-6A00-BF6462FE55CE}"/>
          </ac:spMkLst>
        </pc:spChg>
      </pc:sldChg>
      <pc:sldChg chg="addSp delSp modSp del mod">
        <pc:chgData name="Federico Cantarelli" userId="cb4d179d-2f90-4735-8fdc-4f3f60f10538" providerId="ADAL" clId="{9C26B3F9-5990-BF45-8007-8C282D21A0CC}" dt="2022-12-06T15:55:19.999" v="801" actId="2696"/>
        <pc:sldMkLst>
          <pc:docMk/>
          <pc:sldMk cId="3431384362" sldId="279"/>
        </pc:sldMkLst>
        <pc:spChg chg="del">
          <ac:chgData name="Federico Cantarelli" userId="cb4d179d-2f90-4735-8fdc-4f3f60f10538" providerId="ADAL" clId="{9C26B3F9-5990-BF45-8007-8C282D21A0CC}" dt="2022-12-06T15:54:06.628" v="785" actId="478"/>
          <ac:spMkLst>
            <pc:docMk/>
            <pc:sldMk cId="3431384362" sldId="279"/>
            <ac:spMk id="3" creationId="{5393B589-A90B-B424-0F7F-4CDD9E9EF415}"/>
          </ac:spMkLst>
        </pc:spChg>
        <pc:spChg chg="add del mod">
          <ac:chgData name="Federico Cantarelli" userId="cb4d179d-2f90-4735-8fdc-4f3f60f10538" providerId="ADAL" clId="{9C26B3F9-5990-BF45-8007-8C282D21A0CC}" dt="2022-12-06T15:54:09.083" v="786" actId="478"/>
          <ac:spMkLst>
            <pc:docMk/>
            <pc:sldMk cId="3431384362" sldId="279"/>
            <ac:spMk id="6" creationId="{E0D7C438-5CCE-A3D6-0BCD-6AF9F98C3F4E}"/>
          </ac:spMkLst>
        </pc:spChg>
        <pc:spChg chg="mod">
          <ac:chgData name="Federico Cantarelli" userId="cb4d179d-2f90-4735-8fdc-4f3f60f10538" providerId="ADAL" clId="{9C26B3F9-5990-BF45-8007-8C282D21A0CC}" dt="2022-12-06T15:54:32.435" v="797" actId="20577"/>
          <ac:spMkLst>
            <pc:docMk/>
            <pc:sldMk cId="3431384362" sldId="279"/>
            <ac:spMk id="7" creationId="{59DCCC4D-89C4-5A9C-1097-583812F3AF14}"/>
          </ac:spMkLst>
        </pc:spChg>
        <pc:graphicFrameChg chg="del">
          <ac:chgData name="Federico Cantarelli" userId="cb4d179d-2f90-4735-8fdc-4f3f60f10538" providerId="ADAL" clId="{9C26B3F9-5990-BF45-8007-8C282D21A0CC}" dt="2022-12-06T15:54:04.581" v="784" actId="478"/>
          <ac:graphicFrameMkLst>
            <pc:docMk/>
            <pc:sldMk cId="3431384362" sldId="279"/>
            <ac:graphicFrameMk id="2" creationId="{99A2FDFF-2726-F623-FC87-7464006EF84D}"/>
          </ac:graphicFrameMkLst>
        </pc:graphicFrameChg>
        <pc:picChg chg="del">
          <ac:chgData name="Federico Cantarelli" userId="cb4d179d-2f90-4735-8fdc-4f3f60f10538" providerId="ADAL" clId="{9C26B3F9-5990-BF45-8007-8C282D21A0CC}" dt="2022-12-06T15:54:10.013" v="787" actId="478"/>
          <ac:picMkLst>
            <pc:docMk/>
            <pc:sldMk cId="3431384362" sldId="279"/>
            <ac:picMk id="5" creationId="{BE07D561-F49B-721C-1213-E1115A665032}"/>
          </ac:picMkLst>
        </pc:picChg>
      </pc:sldChg>
      <pc:sldChg chg="delSp del mod ord">
        <pc:chgData name="Federico Cantarelli" userId="cb4d179d-2f90-4735-8fdc-4f3f60f10538" providerId="ADAL" clId="{9C26B3F9-5990-BF45-8007-8C282D21A0CC}" dt="2022-12-06T15:55:28.780" v="803" actId="2696"/>
        <pc:sldMkLst>
          <pc:docMk/>
          <pc:sldMk cId="1409566720" sldId="280"/>
        </pc:sldMkLst>
        <pc:spChg chg="del">
          <ac:chgData name="Federico Cantarelli" userId="cb4d179d-2f90-4735-8fdc-4f3f60f10538" providerId="ADAL" clId="{9C26B3F9-5990-BF45-8007-8C282D21A0CC}" dt="2022-12-06T15:55:27.407" v="802" actId="478"/>
          <ac:spMkLst>
            <pc:docMk/>
            <pc:sldMk cId="1409566720" sldId="280"/>
            <ac:spMk id="11" creationId="{DD01E89B-CE2D-B946-3556-F2FD1610B1C2}"/>
          </ac:spMkLst>
        </pc:spChg>
        <pc:picChg chg="del">
          <ac:chgData name="Federico Cantarelli" userId="cb4d179d-2f90-4735-8fdc-4f3f60f10538" providerId="ADAL" clId="{9C26B3F9-5990-BF45-8007-8C282D21A0CC}" dt="2022-12-06T15:54:36.834" v="800" actId="478"/>
          <ac:picMkLst>
            <pc:docMk/>
            <pc:sldMk cId="1409566720" sldId="280"/>
            <ac:picMk id="3" creationId="{A93FA2C8-3D60-32B6-2CDF-6F3E61129F5F}"/>
          </ac:picMkLst>
        </pc:picChg>
        <pc:picChg chg="del">
          <ac:chgData name="Federico Cantarelli" userId="cb4d179d-2f90-4735-8fdc-4f3f60f10538" providerId="ADAL" clId="{9C26B3F9-5990-BF45-8007-8C282D21A0CC}" dt="2022-12-06T15:54:36.066" v="799" actId="478"/>
          <ac:picMkLst>
            <pc:docMk/>
            <pc:sldMk cId="1409566720" sldId="280"/>
            <ac:picMk id="5" creationId="{D13BDA0A-399E-BE1A-252D-22F85983F578}"/>
          </ac:picMkLst>
        </pc:picChg>
      </pc:sldChg>
      <pc:sldChg chg="addSp delSp modSp mod ord">
        <pc:chgData name="Federico Cantarelli" userId="cb4d179d-2f90-4735-8fdc-4f3f60f10538" providerId="ADAL" clId="{9C26B3F9-5990-BF45-8007-8C282D21A0CC}" dt="2023-01-10T17:48:32.807" v="10937" actId="20578"/>
        <pc:sldMkLst>
          <pc:docMk/>
          <pc:sldMk cId="3154446258" sldId="281"/>
        </pc:sldMkLst>
        <pc:spChg chg="mod">
          <ac:chgData name="Federico Cantarelli" userId="cb4d179d-2f90-4735-8fdc-4f3f60f10538" providerId="ADAL" clId="{9C26B3F9-5990-BF45-8007-8C282D21A0CC}" dt="2022-12-06T15:56:07.874" v="823" actId="20577"/>
          <ac:spMkLst>
            <pc:docMk/>
            <pc:sldMk cId="3154446258" sldId="281"/>
            <ac:spMk id="2" creationId="{73ADA59B-92D5-8A3F-CB6D-E3D8C90AAE66}"/>
          </ac:spMkLst>
        </pc:spChg>
        <pc:spChg chg="mod">
          <ac:chgData name="Federico Cantarelli" userId="cb4d179d-2f90-4735-8fdc-4f3f60f10538" providerId="ADAL" clId="{9C26B3F9-5990-BF45-8007-8C282D21A0CC}" dt="2022-12-06T15:56:34.150" v="835" actId="27636"/>
          <ac:spMkLst>
            <pc:docMk/>
            <pc:sldMk cId="3154446258" sldId="281"/>
            <ac:spMk id="3" creationId="{19F413F5-5840-C601-5119-77CFAABAB8CF}"/>
          </ac:spMkLst>
        </pc:spChg>
        <pc:spChg chg="add del mod">
          <ac:chgData name="Federico Cantarelli" userId="cb4d179d-2f90-4735-8fdc-4f3f60f10538" providerId="ADAL" clId="{9C26B3F9-5990-BF45-8007-8C282D21A0CC}" dt="2022-12-24T15:11:53.144" v="6695" actId="21"/>
          <ac:spMkLst>
            <pc:docMk/>
            <pc:sldMk cId="3154446258" sldId="281"/>
            <ac:spMk id="4" creationId="{0E0FC894-8A75-926F-DD73-5DB9D1E6217C}"/>
          </ac:spMkLst>
        </pc:spChg>
        <pc:spChg chg="del mod">
          <ac:chgData name="Federico Cantarelli" userId="cb4d179d-2f90-4735-8fdc-4f3f60f10538" providerId="ADAL" clId="{9C26B3F9-5990-BF45-8007-8C282D21A0CC}" dt="2022-12-19T17:57:23.668" v="4866" actId="478"/>
          <ac:spMkLst>
            <pc:docMk/>
            <pc:sldMk cId="3154446258" sldId="281"/>
            <ac:spMk id="8" creationId="{D53D0C22-466D-F1F8-4398-580ABF9F9082}"/>
          </ac:spMkLst>
        </pc:spChg>
      </pc:sldChg>
      <pc:sldChg chg="addSp delSp modSp mod">
        <pc:chgData name="Federico Cantarelli" userId="cb4d179d-2f90-4735-8fdc-4f3f60f10538" providerId="ADAL" clId="{9C26B3F9-5990-BF45-8007-8C282D21A0CC}" dt="2023-01-10T17:50:50.950" v="10962" actId="14100"/>
        <pc:sldMkLst>
          <pc:docMk/>
          <pc:sldMk cId="3849884616" sldId="282"/>
        </pc:sldMkLst>
        <pc:spChg chg="del mod">
          <ac:chgData name="Federico Cantarelli" userId="cb4d179d-2f90-4735-8fdc-4f3f60f10538" providerId="ADAL" clId="{9C26B3F9-5990-BF45-8007-8C282D21A0CC}" dt="2022-12-19T18:06:17.978" v="4893" actId="478"/>
          <ac:spMkLst>
            <pc:docMk/>
            <pc:sldMk cId="3849884616" sldId="282"/>
            <ac:spMk id="3" creationId="{37A06F93-F8C2-6279-B402-BA849FECC6B7}"/>
          </ac:spMkLst>
        </pc:spChg>
        <pc:spChg chg="add del mod">
          <ac:chgData name="Federico Cantarelli" userId="cb4d179d-2f90-4735-8fdc-4f3f60f10538" providerId="ADAL" clId="{9C26B3F9-5990-BF45-8007-8C282D21A0CC}" dt="2022-12-24T10:47:16.316" v="6325" actId="478"/>
          <ac:spMkLst>
            <pc:docMk/>
            <pc:sldMk cId="3849884616" sldId="282"/>
            <ac:spMk id="3" creationId="{40BA1E81-3722-ABE9-0D3B-CB56BF0DC284}"/>
          </ac:spMkLst>
        </pc:spChg>
        <pc:spChg chg="del">
          <ac:chgData name="Federico Cantarelli" userId="cb4d179d-2f90-4735-8fdc-4f3f60f10538" providerId="ADAL" clId="{9C26B3F9-5990-BF45-8007-8C282D21A0CC}" dt="2022-12-06T16:13:05.495" v="931" actId="478"/>
          <ac:spMkLst>
            <pc:docMk/>
            <pc:sldMk cId="3849884616" sldId="282"/>
            <ac:spMk id="4" creationId="{D0997466-9F74-AC8A-414A-086F4C350FF5}"/>
          </ac:spMkLst>
        </pc:spChg>
        <pc:spChg chg="mod">
          <ac:chgData name="Federico Cantarelli" userId="cb4d179d-2f90-4735-8fdc-4f3f60f10538" providerId="ADAL" clId="{9C26B3F9-5990-BF45-8007-8C282D21A0CC}" dt="2022-12-17T23:16:54.301" v="3322" actId="20577"/>
          <ac:spMkLst>
            <pc:docMk/>
            <pc:sldMk cId="3849884616" sldId="282"/>
            <ac:spMk id="5" creationId="{13DDE290-C124-9A23-57F8-78D9643EA4A9}"/>
          </ac:spMkLst>
        </pc:spChg>
        <pc:graphicFrameChg chg="add mod modGraphic">
          <ac:chgData name="Federico Cantarelli" userId="cb4d179d-2f90-4735-8fdc-4f3f60f10538" providerId="ADAL" clId="{9C26B3F9-5990-BF45-8007-8C282D21A0CC}" dt="2023-01-10T17:50:50.950" v="10962" actId="14100"/>
          <ac:graphicFrameMkLst>
            <pc:docMk/>
            <pc:sldMk cId="3849884616" sldId="282"/>
            <ac:graphicFrameMk id="6" creationId="{741739AD-035F-491F-5DAE-FCAA6E1E9D74}"/>
          </ac:graphicFrameMkLst>
        </pc:graphicFrameChg>
        <pc:picChg chg="add mod">
          <ac:chgData name="Federico Cantarelli" userId="cb4d179d-2f90-4735-8fdc-4f3f60f10538" providerId="ADAL" clId="{9C26B3F9-5990-BF45-8007-8C282D21A0CC}" dt="2022-12-19T18:11:45.899" v="4896" actId="1076"/>
          <ac:picMkLst>
            <pc:docMk/>
            <pc:sldMk cId="3849884616" sldId="282"/>
            <ac:picMk id="7" creationId="{35BCEED5-C4F1-BD72-883B-E66A495E0133}"/>
          </ac:picMkLst>
        </pc:picChg>
      </pc:sldChg>
      <pc:sldChg chg="del">
        <pc:chgData name="Federico Cantarelli" userId="cb4d179d-2f90-4735-8fdc-4f3f60f10538" providerId="ADAL" clId="{9C26B3F9-5990-BF45-8007-8C282D21A0CC}" dt="2022-12-06T16:06:39.524" v="853" actId="2696"/>
        <pc:sldMkLst>
          <pc:docMk/>
          <pc:sldMk cId="604059992" sldId="283"/>
        </pc:sldMkLst>
      </pc:sldChg>
      <pc:sldChg chg="addSp delSp modSp mod modClrScheme chgLayout">
        <pc:chgData name="Federico Cantarelli" userId="cb4d179d-2f90-4735-8fdc-4f3f60f10538" providerId="ADAL" clId="{9C26B3F9-5990-BF45-8007-8C282D21A0CC}" dt="2022-12-20T16:22:12.850" v="6211" actId="20577"/>
        <pc:sldMkLst>
          <pc:docMk/>
          <pc:sldMk cId="1200881742" sldId="284"/>
        </pc:sldMkLst>
        <pc:spChg chg="mod">
          <ac:chgData name="Federico Cantarelli" userId="cb4d179d-2f90-4735-8fdc-4f3f60f10538" providerId="ADAL" clId="{9C26B3F9-5990-BF45-8007-8C282D21A0CC}" dt="2022-12-20T16:22:12.850" v="6211" actId="20577"/>
          <ac:spMkLst>
            <pc:docMk/>
            <pc:sldMk cId="1200881742" sldId="284"/>
            <ac:spMk id="2" creationId="{F0804F7C-C611-372F-445D-D707DA8FA2A3}"/>
          </ac:spMkLst>
        </pc:spChg>
        <pc:spChg chg="add del mod ord">
          <ac:chgData name="Federico Cantarelli" userId="cb4d179d-2f90-4735-8fdc-4f3f60f10538" providerId="ADAL" clId="{9C26B3F9-5990-BF45-8007-8C282D21A0CC}" dt="2022-12-19T18:18:18.449" v="4927" actId="478"/>
          <ac:spMkLst>
            <pc:docMk/>
            <pc:sldMk cId="1200881742" sldId="284"/>
            <ac:spMk id="3" creationId="{8ED5F6B9-67C6-9D63-F183-BCF9B2D47AF7}"/>
          </ac:spMkLst>
        </pc:spChg>
        <pc:spChg chg="del">
          <ac:chgData name="Federico Cantarelli" userId="cb4d179d-2f90-4735-8fdc-4f3f60f10538" providerId="ADAL" clId="{9C26B3F9-5990-BF45-8007-8C282D21A0CC}" dt="2022-12-19T18:18:24.273" v="4932" actId="478"/>
          <ac:spMkLst>
            <pc:docMk/>
            <pc:sldMk cId="1200881742" sldId="284"/>
            <ac:spMk id="4" creationId="{B0D8422C-06D3-977B-B345-0F633D5974F3}"/>
          </ac:spMkLst>
        </pc:spChg>
        <pc:spChg chg="add del mod ord">
          <ac:chgData name="Federico Cantarelli" userId="cb4d179d-2f90-4735-8fdc-4f3f60f10538" providerId="ADAL" clId="{9C26B3F9-5990-BF45-8007-8C282D21A0CC}" dt="2022-12-19T18:18:21.191" v="4930" actId="478"/>
          <ac:spMkLst>
            <pc:docMk/>
            <pc:sldMk cId="1200881742" sldId="284"/>
            <ac:spMk id="5" creationId="{9107642C-BE1D-C78D-BD95-06E42DE8EAAF}"/>
          </ac:spMkLst>
        </pc:spChg>
        <pc:spChg chg="del mod">
          <ac:chgData name="Federico Cantarelli" userId="cb4d179d-2f90-4735-8fdc-4f3f60f10538" providerId="ADAL" clId="{9C26B3F9-5990-BF45-8007-8C282D21A0CC}" dt="2022-12-19T18:18:19.078" v="4929" actId="478"/>
          <ac:spMkLst>
            <pc:docMk/>
            <pc:sldMk cId="1200881742" sldId="284"/>
            <ac:spMk id="10" creationId="{6DB00E1E-EA58-A1BC-5D65-867B86541F72}"/>
          </ac:spMkLst>
        </pc:spChg>
        <pc:spChg chg="del mod">
          <ac:chgData name="Federico Cantarelli" userId="cb4d179d-2f90-4735-8fdc-4f3f60f10538" providerId="ADAL" clId="{9C26B3F9-5990-BF45-8007-8C282D21A0CC}" dt="2022-12-19T18:18:23.375" v="4931" actId="478"/>
          <ac:spMkLst>
            <pc:docMk/>
            <pc:sldMk cId="1200881742" sldId="284"/>
            <ac:spMk id="11" creationId="{60054F1F-1DF1-963C-0618-2BD861B026ED}"/>
          </ac:spMkLst>
        </pc:spChg>
      </pc:sldChg>
      <pc:sldChg chg="del">
        <pc:chgData name="Federico Cantarelli" userId="cb4d179d-2f90-4735-8fdc-4f3f60f10538" providerId="ADAL" clId="{9C26B3F9-5990-BF45-8007-8C282D21A0CC}" dt="2022-12-06T16:06:45.136" v="855" actId="2696"/>
        <pc:sldMkLst>
          <pc:docMk/>
          <pc:sldMk cId="578617374" sldId="285"/>
        </pc:sldMkLst>
      </pc:sldChg>
      <pc:sldChg chg="addSp delSp modSp mod">
        <pc:chgData name="Federico Cantarelli" userId="cb4d179d-2f90-4735-8fdc-4f3f60f10538" providerId="ADAL" clId="{9C26B3F9-5990-BF45-8007-8C282D21A0CC}" dt="2022-12-20T16:53:26.986" v="6286" actId="1076"/>
        <pc:sldMkLst>
          <pc:docMk/>
          <pc:sldMk cId="1905856738" sldId="286"/>
        </pc:sldMkLst>
        <pc:spChg chg="del">
          <ac:chgData name="Federico Cantarelli" userId="cb4d179d-2f90-4735-8fdc-4f3f60f10538" providerId="ADAL" clId="{9C26B3F9-5990-BF45-8007-8C282D21A0CC}" dt="2022-12-19T18:15:40.661" v="4916" actId="478"/>
          <ac:spMkLst>
            <pc:docMk/>
            <pc:sldMk cId="1905856738" sldId="286"/>
            <ac:spMk id="3" creationId="{37A06F93-F8C2-6279-B402-BA849FECC6B7}"/>
          </ac:spMkLst>
        </pc:spChg>
        <pc:spChg chg="mod">
          <ac:chgData name="Federico Cantarelli" userId="cb4d179d-2f90-4735-8fdc-4f3f60f10538" providerId="ADAL" clId="{9C26B3F9-5990-BF45-8007-8C282D21A0CC}" dt="2022-12-17T23:19:37.941" v="3333" actId="1076"/>
          <ac:spMkLst>
            <pc:docMk/>
            <pc:sldMk cId="1905856738" sldId="286"/>
            <ac:spMk id="5" creationId="{13DDE290-C124-9A23-57F8-78D9643EA4A9}"/>
          </ac:spMkLst>
        </pc:spChg>
        <pc:picChg chg="add mod modCrop">
          <ac:chgData name="Federico Cantarelli" userId="cb4d179d-2f90-4735-8fdc-4f3f60f10538" providerId="ADAL" clId="{9C26B3F9-5990-BF45-8007-8C282D21A0CC}" dt="2022-12-20T16:53:26.986" v="6286" actId="1076"/>
          <ac:picMkLst>
            <pc:docMk/>
            <pc:sldMk cId="1905856738" sldId="286"/>
            <ac:picMk id="6" creationId="{7DB5C8F9-4E65-DE55-7ABA-9F13D3A33D72}"/>
          </ac:picMkLst>
        </pc:picChg>
        <pc:picChg chg="del">
          <ac:chgData name="Federico Cantarelli" userId="cb4d179d-2f90-4735-8fdc-4f3f60f10538" providerId="ADAL" clId="{9C26B3F9-5990-BF45-8007-8C282D21A0CC}" dt="2022-12-17T23:19:13.968" v="3325" actId="478"/>
          <ac:picMkLst>
            <pc:docMk/>
            <pc:sldMk cId="1905856738" sldId="286"/>
            <ac:picMk id="7" creationId="{50C6832B-0CC0-FA7D-0114-F7F06F71DBF3}"/>
          </ac:picMkLst>
        </pc:picChg>
      </pc:sldChg>
      <pc:sldChg chg="del">
        <pc:chgData name="Federico Cantarelli" userId="cb4d179d-2f90-4735-8fdc-4f3f60f10538" providerId="ADAL" clId="{9C26B3F9-5990-BF45-8007-8C282D21A0CC}" dt="2022-12-06T16:06:38.286" v="852" actId="2696"/>
        <pc:sldMkLst>
          <pc:docMk/>
          <pc:sldMk cId="321993477" sldId="287"/>
        </pc:sldMkLst>
      </pc:sldChg>
      <pc:sldChg chg="del">
        <pc:chgData name="Federico Cantarelli" userId="cb4d179d-2f90-4735-8fdc-4f3f60f10538" providerId="ADAL" clId="{9C26B3F9-5990-BF45-8007-8C282D21A0CC}" dt="2022-12-06T16:06:36.482" v="851" actId="2696"/>
        <pc:sldMkLst>
          <pc:docMk/>
          <pc:sldMk cId="2897429156" sldId="288"/>
        </pc:sldMkLst>
      </pc:sldChg>
      <pc:sldChg chg="del">
        <pc:chgData name="Federico Cantarelli" userId="cb4d179d-2f90-4735-8fdc-4f3f60f10538" providerId="ADAL" clId="{9C26B3F9-5990-BF45-8007-8C282D21A0CC}" dt="2022-12-06T16:06:43.855" v="854" actId="2696"/>
        <pc:sldMkLst>
          <pc:docMk/>
          <pc:sldMk cId="2327653609" sldId="289"/>
        </pc:sldMkLst>
      </pc:sldChg>
      <pc:sldChg chg="addSp delSp modSp add mod ord">
        <pc:chgData name="Federico Cantarelli" userId="cb4d179d-2f90-4735-8fdc-4f3f60f10538" providerId="ADAL" clId="{9C26B3F9-5990-BF45-8007-8C282D21A0CC}" dt="2022-12-19T21:41:27.479" v="6055" actId="2710"/>
        <pc:sldMkLst>
          <pc:docMk/>
          <pc:sldMk cId="3077572364" sldId="292"/>
        </pc:sldMkLst>
        <pc:spChg chg="mod">
          <ac:chgData name="Federico Cantarelli" userId="cb4d179d-2f90-4735-8fdc-4f3f60f10538" providerId="ADAL" clId="{9C26B3F9-5990-BF45-8007-8C282D21A0CC}" dt="2022-12-19T21:41:27.479" v="6055" actId="2710"/>
          <ac:spMkLst>
            <pc:docMk/>
            <pc:sldMk cId="3077572364" sldId="292"/>
            <ac:spMk id="3" creationId="{5393B589-A90B-B424-0F7F-4CDD9E9EF415}"/>
          </ac:spMkLst>
        </pc:spChg>
        <pc:spChg chg="del mod">
          <ac:chgData name="Federico Cantarelli" userId="cb4d179d-2f90-4735-8fdc-4f3f60f10538" providerId="ADAL" clId="{9C26B3F9-5990-BF45-8007-8C282D21A0CC}" dt="2022-12-06T15:33:58.079" v="239" actId="478"/>
          <ac:spMkLst>
            <pc:docMk/>
            <pc:sldMk cId="3077572364" sldId="292"/>
            <ac:spMk id="6" creationId="{A90624AD-ADDC-5DF0-9908-ACAAA55732F2}"/>
          </ac:spMkLst>
        </pc:spChg>
        <pc:spChg chg="del mod">
          <ac:chgData name="Federico Cantarelli" userId="cb4d179d-2f90-4735-8fdc-4f3f60f10538" providerId="ADAL" clId="{9C26B3F9-5990-BF45-8007-8C282D21A0CC}" dt="2022-12-19T17:11:10.099" v="4844" actId="478"/>
          <ac:spMkLst>
            <pc:docMk/>
            <pc:sldMk cId="3077572364" sldId="292"/>
            <ac:spMk id="8" creationId="{D53D0C22-466D-F1F8-4398-580ABF9F9082}"/>
          </ac:spMkLst>
        </pc:spChg>
        <pc:graphicFrameChg chg="add mod modGraphic">
          <ac:chgData name="Federico Cantarelli" userId="cb4d179d-2f90-4735-8fdc-4f3f60f10538" providerId="ADAL" clId="{9C26B3F9-5990-BF45-8007-8C282D21A0CC}" dt="2022-12-19T21:39:13.058" v="6040" actId="403"/>
          <ac:graphicFrameMkLst>
            <pc:docMk/>
            <pc:sldMk cId="3077572364" sldId="292"/>
            <ac:graphicFrameMk id="2" creationId="{2262884F-E2C5-BEBF-CEB5-46E24E60EAFE}"/>
          </ac:graphicFrameMkLst>
        </pc:graphicFrameChg>
        <pc:picChg chg="add del mod">
          <ac:chgData name="Federico Cantarelli" userId="cb4d179d-2f90-4735-8fdc-4f3f60f10538" providerId="ADAL" clId="{9C26B3F9-5990-BF45-8007-8C282D21A0CC}" dt="2022-12-19T17:44:28.403" v="4851" actId="1076"/>
          <ac:picMkLst>
            <pc:docMk/>
            <pc:sldMk cId="3077572364" sldId="292"/>
            <ac:picMk id="5" creationId="{EFB75C92-B103-976D-5610-37DBC60C2FC2}"/>
          </ac:picMkLst>
        </pc:picChg>
      </pc:sldChg>
      <pc:sldChg chg="addSp delSp modSp add mod">
        <pc:chgData name="Federico Cantarelli" userId="cb4d179d-2f90-4735-8fdc-4f3f60f10538" providerId="ADAL" clId="{9C26B3F9-5990-BF45-8007-8C282D21A0CC}" dt="2022-12-24T11:34:36.748" v="6363" actId="14100"/>
        <pc:sldMkLst>
          <pc:docMk/>
          <pc:sldMk cId="1204221141" sldId="293"/>
        </pc:sldMkLst>
        <pc:spChg chg="del">
          <ac:chgData name="Federico Cantarelli" userId="cb4d179d-2f90-4735-8fdc-4f3f60f10538" providerId="ADAL" clId="{9C26B3F9-5990-BF45-8007-8C282D21A0CC}" dt="2022-12-06T15:57:25.020" v="837" actId="478"/>
          <ac:spMkLst>
            <pc:docMk/>
            <pc:sldMk cId="1204221141" sldId="293"/>
            <ac:spMk id="3" creationId="{5393B589-A90B-B424-0F7F-4CDD9E9EF415}"/>
          </ac:spMkLst>
        </pc:spChg>
        <pc:spChg chg="add del mod">
          <ac:chgData name="Federico Cantarelli" userId="cb4d179d-2f90-4735-8fdc-4f3f60f10538" providerId="ADAL" clId="{9C26B3F9-5990-BF45-8007-8C282D21A0CC}" dt="2022-12-06T15:57:26.265" v="838" actId="478"/>
          <ac:spMkLst>
            <pc:docMk/>
            <pc:sldMk cId="1204221141" sldId="293"/>
            <ac:spMk id="6" creationId="{17ABE5FA-D583-667B-D188-A723DEEA69B1}"/>
          </ac:spMkLst>
        </pc:spChg>
        <pc:spChg chg="mod">
          <ac:chgData name="Federico Cantarelli" userId="cb4d179d-2f90-4735-8fdc-4f3f60f10538" providerId="ADAL" clId="{9C26B3F9-5990-BF45-8007-8C282D21A0CC}" dt="2022-12-17T13:19:32.233" v="2761" actId="20577"/>
          <ac:spMkLst>
            <pc:docMk/>
            <pc:sldMk cId="1204221141" sldId="293"/>
            <ac:spMk id="7" creationId="{59DCCC4D-89C4-5A9C-1097-583812F3AF14}"/>
          </ac:spMkLst>
        </pc:spChg>
        <pc:spChg chg="del mod">
          <ac:chgData name="Federico Cantarelli" userId="cb4d179d-2f90-4735-8fdc-4f3f60f10538" providerId="ADAL" clId="{9C26B3F9-5990-BF45-8007-8C282D21A0CC}" dt="2022-12-19T17:57:11.899" v="4863" actId="478"/>
          <ac:spMkLst>
            <pc:docMk/>
            <pc:sldMk cId="1204221141" sldId="293"/>
            <ac:spMk id="8" creationId="{D53D0C22-466D-F1F8-4398-580ABF9F9082}"/>
          </ac:spMkLst>
        </pc:spChg>
        <pc:graphicFrameChg chg="del">
          <ac:chgData name="Federico Cantarelli" userId="cb4d179d-2f90-4735-8fdc-4f3f60f10538" providerId="ADAL" clId="{9C26B3F9-5990-BF45-8007-8C282D21A0CC}" dt="2022-12-06T15:57:30.544" v="840" actId="478"/>
          <ac:graphicFrameMkLst>
            <pc:docMk/>
            <pc:sldMk cId="1204221141" sldId="293"/>
            <ac:graphicFrameMk id="2" creationId="{2262884F-E2C5-BEBF-CEB5-46E24E60EAFE}"/>
          </ac:graphicFrameMkLst>
        </pc:graphicFrameChg>
        <pc:picChg chg="add del mod">
          <ac:chgData name="Federico Cantarelli" userId="cb4d179d-2f90-4735-8fdc-4f3f60f10538" providerId="ADAL" clId="{9C26B3F9-5990-BF45-8007-8C282D21A0CC}" dt="2022-12-19T17:57:17.187" v="4864" actId="478"/>
          <ac:picMkLst>
            <pc:docMk/>
            <pc:sldMk cId="1204221141" sldId="293"/>
            <ac:picMk id="3" creationId="{65D32ED3-8572-EFBD-2DD7-15E3D5E5150B}"/>
          </ac:picMkLst>
        </pc:picChg>
        <pc:picChg chg="add mod">
          <ac:chgData name="Federico Cantarelli" userId="cb4d179d-2f90-4735-8fdc-4f3f60f10538" providerId="ADAL" clId="{9C26B3F9-5990-BF45-8007-8C282D21A0CC}" dt="2022-12-24T11:34:36.748" v="6363" actId="14100"/>
          <ac:picMkLst>
            <pc:docMk/>
            <pc:sldMk cId="1204221141" sldId="293"/>
            <ac:picMk id="4" creationId="{3648F679-6A55-360E-D7EA-9DAE2B793365}"/>
          </ac:picMkLst>
        </pc:picChg>
        <pc:picChg chg="add del mod">
          <ac:chgData name="Federico Cantarelli" userId="cb4d179d-2f90-4735-8fdc-4f3f60f10538" providerId="ADAL" clId="{9C26B3F9-5990-BF45-8007-8C282D21A0CC}" dt="2022-12-19T17:57:18.429" v="4865" actId="478"/>
          <ac:picMkLst>
            <pc:docMk/>
            <pc:sldMk cId="1204221141" sldId="293"/>
            <ac:picMk id="5" creationId="{D9C0F77E-7F38-E2A2-76A6-4B9CB3C79522}"/>
          </ac:picMkLst>
        </pc:picChg>
        <pc:picChg chg="del">
          <ac:chgData name="Federico Cantarelli" userId="cb4d179d-2f90-4735-8fdc-4f3f60f10538" providerId="ADAL" clId="{9C26B3F9-5990-BF45-8007-8C282D21A0CC}" dt="2022-12-06T15:57:28.462" v="839" actId="478"/>
          <ac:picMkLst>
            <pc:docMk/>
            <pc:sldMk cId="1204221141" sldId="293"/>
            <ac:picMk id="5" creationId="{EFB75C92-B103-976D-5610-37DBC60C2FC2}"/>
          </ac:picMkLst>
        </pc:picChg>
        <pc:picChg chg="add mod">
          <ac:chgData name="Federico Cantarelli" userId="cb4d179d-2f90-4735-8fdc-4f3f60f10538" providerId="ADAL" clId="{9C26B3F9-5990-BF45-8007-8C282D21A0CC}" dt="2022-12-24T11:34:36.748" v="6363" actId="14100"/>
          <ac:picMkLst>
            <pc:docMk/>
            <pc:sldMk cId="1204221141" sldId="293"/>
            <ac:picMk id="9" creationId="{2289960E-A7D5-18D8-623E-F1CE47A47F87}"/>
          </ac:picMkLst>
        </pc:picChg>
        <pc:picChg chg="add del mod">
          <ac:chgData name="Federico Cantarelli" userId="cb4d179d-2f90-4735-8fdc-4f3f60f10538" providerId="ADAL" clId="{9C26B3F9-5990-BF45-8007-8C282D21A0CC}" dt="2022-12-17T12:51:25.420" v="2582" actId="478"/>
          <ac:picMkLst>
            <pc:docMk/>
            <pc:sldMk cId="1204221141" sldId="293"/>
            <ac:picMk id="10" creationId="{108B3B8B-9C4E-77CE-21CB-037206E3754E}"/>
          </ac:picMkLst>
        </pc:picChg>
        <pc:picChg chg="add del mod">
          <ac:chgData name="Federico Cantarelli" userId="cb4d179d-2f90-4735-8fdc-4f3f60f10538" providerId="ADAL" clId="{9C26B3F9-5990-BF45-8007-8C282D21A0CC}" dt="2022-12-17T12:51:26.226" v="2584" actId="478"/>
          <ac:picMkLst>
            <pc:docMk/>
            <pc:sldMk cId="1204221141" sldId="293"/>
            <ac:picMk id="12" creationId="{D4710171-6D82-E044-DA5B-F425D09F0174}"/>
          </ac:picMkLst>
        </pc:picChg>
        <pc:picChg chg="add del mod">
          <ac:chgData name="Federico Cantarelli" userId="cb4d179d-2f90-4735-8fdc-4f3f60f10538" providerId="ADAL" clId="{9C26B3F9-5990-BF45-8007-8C282D21A0CC}" dt="2022-12-17T12:51:25.893" v="2583" actId="478"/>
          <ac:picMkLst>
            <pc:docMk/>
            <pc:sldMk cId="1204221141" sldId="293"/>
            <ac:picMk id="14" creationId="{48B13618-3A11-C075-1E13-09BD7A76B5A8}"/>
          </ac:picMkLst>
        </pc:picChg>
      </pc:sldChg>
      <pc:sldChg chg="del">
        <pc:chgData name="Federico Cantarelli" userId="cb4d179d-2f90-4735-8fdc-4f3f60f10538" providerId="ADAL" clId="{9C26B3F9-5990-BF45-8007-8C282D21A0CC}" dt="2022-12-17T22:50:31.005" v="2805" actId="2696"/>
        <pc:sldMkLst>
          <pc:docMk/>
          <pc:sldMk cId="4029663596" sldId="294"/>
        </pc:sldMkLst>
      </pc:sldChg>
      <pc:sldChg chg="addSp delSp modSp add mod ord modClrScheme chgLayout">
        <pc:chgData name="Federico Cantarelli" userId="cb4d179d-2f90-4735-8fdc-4f3f60f10538" providerId="ADAL" clId="{9C26B3F9-5990-BF45-8007-8C282D21A0CC}" dt="2022-12-19T20:42:24.105" v="5378" actId="20578"/>
        <pc:sldMkLst>
          <pc:docMk/>
          <pc:sldMk cId="3099760364" sldId="295"/>
        </pc:sldMkLst>
        <pc:spChg chg="add del mod ord">
          <ac:chgData name="Federico Cantarelli" userId="cb4d179d-2f90-4735-8fdc-4f3f60f10538" providerId="ADAL" clId="{9C26B3F9-5990-BF45-8007-8C282D21A0CC}" dt="2022-12-19T18:18:34.150" v="4935" actId="478"/>
          <ac:spMkLst>
            <pc:docMk/>
            <pc:sldMk cId="3099760364" sldId="295"/>
            <ac:spMk id="2" creationId="{E08F9844-B409-FCE8-BC8A-343A29574F6A}"/>
          </ac:spMkLst>
        </pc:spChg>
        <pc:spChg chg="del mod">
          <ac:chgData name="Federico Cantarelli" userId="cb4d179d-2f90-4735-8fdc-4f3f60f10538" providerId="ADAL" clId="{9C26B3F9-5990-BF45-8007-8C282D21A0CC}" dt="2022-12-17T23:25:44.354" v="3345" actId="478"/>
          <ac:spMkLst>
            <pc:docMk/>
            <pc:sldMk cId="3099760364" sldId="295"/>
            <ac:spMk id="2" creationId="{F0804F7C-C611-372F-445D-D707DA8FA2A3}"/>
          </ac:spMkLst>
        </pc:spChg>
        <pc:spChg chg="add del mod ord">
          <ac:chgData name="Federico Cantarelli" userId="cb4d179d-2f90-4735-8fdc-4f3f60f10538" providerId="ADAL" clId="{9C26B3F9-5990-BF45-8007-8C282D21A0CC}" dt="2022-12-19T18:18:35.928" v="4937" actId="478"/>
          <ac:spMkLst>
            <pc:docMk/>
            <pc:sldMk cId="3099760364" sldId="295"/>
            <ac:spMk id="3" creationId="{94686681-39F0-1D53-2BD2-A46A11013AB2}"/>
          </ac:spMkLst>
        </pc:spChg>
        <pc:spChg chg="del">
          <ac:chgData name="Federico Cantarelli" userId="cb4d179d-2f90-4735-8fdc-4f3f60f10538" providerId="ADAL" clId="{9C26B3F9-5990-BF45-8007-8C282D21A0CC}" dt="2022-12-19T18:18:34.920" v="4936" actId="478"/>
          <ac:spMkLst>
            <pc:docMk/>
            <pc:sldMk cId="3099760364" sldId="295"/>
            <ac:spMk id="4" creationId="{B0D8422C-06D3-977B-B345-0F633D5974F3}"/>
          </ac:spMkLst>
        </pc:spChg>
        <pc:spChg chg="del">
          <ac:chgData name="Federico Cantarelli" userId="cb4d179d-2f90-4735-8fdc-4f3f60f10538" providerId="ADAL" clId="{9C26B3F9-5990-BF45-8007-8C282D21A0CC}" dt="2022-12-19T18:18:33.339" v="4934" actId="478"/>
          <ac:spMkLst>
            <pc:docMk/>
            <pc:sldMk cId="3099760364" sldId="295"/>
            <ac:spMk id="10" creationId="{6DB00E1E-EA58-A1BC-5D65-867B86541F72}"/>
          </ac:spMkLst>
        </pc:spChg>
        <pc:spChg chg="del">
          <ac:chgData name="Federico Cantarelli" userId="cb4d179d-2f90-4735-8fdc-4f3f60f10538" providerId="ADAL" clId="{9C26B3F9-5990-BF45-8007-8C282D21A0CC}" dt="2022-12-19T18:18:37.325" v="4938" actId="478"/>
          <ac:spMkLst>
            <pc:docMk/>
            <pc:sldMk cId="3099760364" sldId="295"/>
            <ac:spMk id="11" creationId="{60054F1F-1DF1-963C-0618-2BD861B026ED}"/>
          </ac:spMkLst>
        </pc:spChg>
        <pc:spChg chg="mod">
          <ac:chgData name="Federico Cantarelli" userId="cb4d179d-2f90-4735-8fdc-4f3f60f10538" providerId="ADAL" clId="{9C26B3F9-5990-BF45-8007-8C282D21A0CC}" dt="2022-12-17T13:48:48.024" v="2804" actId="20577"/>
          <ac:spMkLst>
            <pc:docMk/>
            <pc:sldMk cId="3099760364" sldId="295"/>
            <ac:spMk id="12" creationId="{F7CFEE67-5847-1D7A-6A00-BF6462FE55CE}"/>
          </ac:spMkLst>
        </pc:spChg>
      </pc:sldChg>
      <pc:sldChg chg="addSp delSp modSp add mod ord">
        <pc:chgData name="Federico Cantarelli" userId="cb4d179d-2f90-4735-8fdc-4f3f60f10538" providerId="ADAL" clId="{9C26B3F9-5990-BF45-8007-8C282D21A0CC}" dt="2022-12-19T20:42:04.795" v="5376" actId="12788"/>
        <pc:sldMkLst>
          <pc:docMk/>
          <pc:sldMk cId="673518131" sldId="296"/>
        </pc:sldMkLst>
        <pc:spChg chg="mod">
          <ac:chgData name="Federico Cantarelli" userId="cb4d179d-2f90-4735-8fdc-4f3f60f10538" providerId="ADAL" clId="{9C26B3F9-5990-BF45-8007-8C282D21A0CC}" dt="2022-12-17T23:25:59.366" v="3358" actId="20577"/>
          <ac:spMkLst>
            <pc:docMk/>
            <pc:sldMk cId="673518131" sldId="296"/>
            <ac:spMk id="2" creationId="{17036228-574B-192D-E014-549CEB567860}"/>
          </ac:spMkLst>
        </pc:spChg>
        <pc:spChg chg="del">
          <ac:chgData name="Federico Cantarelli" userId="cb4d179d-2f90-4735-8fdc-4f3f60f10538" providerId="ADAL" clId="{9C26B3F9-5990-BF45-8007-8C282D21A0CC}" dt="2022-12-19T18:18:11.859" v="4925" actId="478"/>
          <ac:spMkLst>
            <pc:docMk/>
            <pc:sldMk cId="673518131" sldId="296"/>
            <ac:spMk id="3" creationId="{37A06F93-F8C2-6279-B402-BA849FECC6B7}"/>
          </ac:spMkLst>
        </pc:spChg>
        <pc:spChg chg="del">
          <ac:chgData name="Federico Cantarelli" userId="cb4d179d-2f90-4735-8fdc-4f3f60f10538" providerId="ADAL" clId="{9C26B3F9-5990-BF45-8007-8C282D21A0CC}" dt="2022-12-17T23:26:01.353" v="3359" actId="478"/>
          <ac:spMkLst>
            <pc:docMk/>
            <pc:sldMk cId="673518131" sldId="296"/>
            <ac:spMk id="5" creationId="{13DDE290-C124-9A23-57F8-78D9643EA4A9}"/>
          </ac:spMkLst>
        </pc:spChg>
        <pc:spChg chg="add del mod">
          <ac:chgData name="Federico Cantarelli" userId="cb4d179d-2f90-4735-8fdc-4f3f60f10538" providerId="ADAL" clId="{9C26B3F9-5990-BF45-8007-8C282D21A0CC}" dt="2022-12-17T23:26:03.050" v="3360" actId="478"/>
          <ac:spMkLst>
            <pc:docMk/>
            <pc:sldMk cId="673518131" sldId="296"/>
            <ac:spMk id="7" creationId="{5F4BBF56-B029-8ECF-2080-BB93B496EBCB}"/>
          </ac:spMkLst>
        </pc:spChg>
        <pc:spChg chg="add mod">
          <ac:chgData name="Federico Cantarelli" userId="cb4d179d-2f90-4735-8fdc-4f3f60f10538" providerId="ADAL" clId="{9C26B3F9-5990-BF45-8007-8C282D21A0CC}" dt="2022-12-19T20:42:04.795" v="5376" actId="12788"/>
          <ac:spMkLst>
            <pc:docMk/>
            <pc:sldMk cId="673518131" sldId="296"/>
            <ac:spMk id="8" creationId="{A14771FD-CDEC-78F3-045F-7EF98306DDC1}"/>
          </ac:spMkLst>
        </pc:spChg>
        <pc:picChg chg="del">
          <ac:chgData name="Federico Cantarelli" userId="cb4d179d-2f90-4735-8fdc-4f3f60f10538" providerId="ADAL" clId="{9C26B3F9-5990-BF45-8007-8C282D21A0CC}" dt="2022-12-17T23:26:03.962" v="3361" actId="478"/>
          <ac:picMkLst>
            <pc:docMk/>
            <pc:sldMk cId="673518131" sldId="296"/>
            <ac:picMk id="6" creationId="{7DB5C8F9-4E65-DE55-7ABA-9F13D3A33D72}"/>
          </ac:picMkLst>
        </pc:picChg>
      </pc:sldChg>
      <pc:sldChg chg="addSp delSp modSp add mod">
        <pc:chgData name="Federico Cantarelli" userId="cb4d179d-2f90-4735-8fdc-4f3f60f10538" providerId="ADAL" clId="{9C26B3F9-5990-BF45-8007-8C282D21A0CC}" dt="2022-12-19T20:43:03.943" v="5381"/>
        <pc:sldMkLst>
          <pc:docMk/>
          <pc:sldMk cId="1078285867" sldId="297"/>
        </pc:sldMkLst>
        <pc:spChg chg="mod">
          <ac:chgData name="Federico Cantarelli" userId="cb4d179d-2f90-4735-8fdc-4f3f60f10538" providerId="ADAL" clId="{9C26B3F9-5990-BF45-8007-8C282D21A0CC}" dt="2022-12-17T23:28:19.559" v="3629" actId="20577"/>
          <ac:spMkLst>
            <pc:docMk/>
            <pc:sldMk cId="1078285867" sldId="297"/>
            <ac:spMk id="2" creationId="{17036228-574B-192D-E014-549CEB567860}"/>
          </ac:spMkLst>
        </pc:spChg>
        <pc:spChg chg="del">
          <ac:chgData name="Federico Cantarelli" userId="cb4d179d-2f90-4735-8fdc-4f3f60f10538" providerId="ADAL" clId="{9C26B3F9-5990-BF45-8007-8C282D21A0CC}" dt="2022-12-19T18:18:47.564" v="4939" actId="478"/>
          <ac:spMkLst>
            <pc:docMk/>
            <pc:sldMk cId="1078285867" sldId="297"/>
            <ac:spMk id="3" creationId="{37A06F93-F8C2-6279-B402-BA849FECC6B7}"/>
          </ac:spMkLst>
        </pc:spChg>
        <pc:spChg chg="add mod">
          <ac:chgData name="Federico Cantarelli" userId="cb4d179d-2f90-4735-8fdc-4f3f60f10538" providerId="ADAL" clId="{9C26B3F9-5990-BF45-8007-8C282D21A0CC}" dt="2022-12-19T18:39:04.397" v="4960" actId="1076"/>
          <ac:spMkLst>
            <pc:docMk/>
            <pc:sldMk cId="1078285867" sldId="297"/>
            <ac:spMk id="5" creationId="{F7797CB4-B7DE-7C9C-D2BF-804046F99E53}"/>
          </ac:spMkLst>
        </pc:spChg>
        <pc:spChg chg="add mod">
          <ac:chgData name="Federico Cantarelli" userId="cb4d179d-2f90-4735-8fdc-4f3f60f10538" providerId="ADAL" clId="{9C26B3F9-5990-BF45-8007-8C282D21A0CC}" dt="2022-12-17T23:29:16.149" v="3663" actId="255"/>
          <ac:spMkLst>
            <pc:docMk/>
            <pc:sldMk cId="1078285867" sldId="297"/>
            <ac:spMk id="6" creationId="{FBEE18FF-6B76-DF69-66ED-7E0FDADFAEC2}"/>
          </ac:spMkLst>
        </pc:spChg>
        <pc:spChg chg="add mod">
          <ac:chgData name="Federico Cantarelli" userId="cb4d179d-2f90-4735-8fdc-4f3f60f10538" providerId="ADAL" clId="{9C26B3F9-5990-BF45-8007-8C282D21A0CC}" dt="2022-12-19T18:41:26.815" v="4962" actId="207"/>
          <ac:spMkLst>
            <pc:docMk/>
            <pc:sldMk cId="1078285867" sldId="297"/>
            <ac:spMk id="7" creationId="{7EF7AD41-FE5B-E87E-6ED6-F600B989F73C}"/>
          </ac:spMkLst>
        </pc:spChg>
        <pc:spChg chg="del">
          <ac:chgData name="Federico Cantarelli" userId="cb4d179d-2f90-4735-8fdc-4f3f60f10538" providerId="ADAL" clId="{9C26B3F9-5990-BF45-8007-8C282D21A0CC}" dt="2022-12-17T23:28:22.475" v="3630" actId="478"/>
          <ac:spMkLst>
            <pc:docMk/>
            <pc:sldMk cId="1078285867" sldId="297"/>
            <ac:spMk id="8" creationId="{A14771FD-CDEC-78F3-045F-7EF98306DDC1}"/>
          </ac:spMkLst>
        </pc:spChg>
        <pc:spChg chg="add mod">
          <ac:chgData name="Federico Cantarelli" userId="cb4d179d-2f90-4735-8fdc-4f3f60f10538" providerId="ADAL" clId="{9C26B3F9-5990-BF45-8007-8C282D21A0CC}" dt="2022-12-19T18:38:21.015" v="4959" actId="1076"/>
          <ac:spMkLst>
            <pc:docMk/>
            <pc:sldMk cId="1078285867" sldId="297"/>
            <ac:spMk id="9" creationId="{D0A962C4-9B28-5412-0F5E-516345158B4B}"/>
          </ac:spMkLst>
        </pc:spChg>
        <pc:spChg chg="add mod">
          <ac:chgData name="Federico Cantarelli" userId="cb4d179d-2f90-4735-8fdc-4f3f60f10538" providerId="ADAL" clId="{9C26B3F9-5990-BF45-8007-8C282D21A0CC}" dt="2022-12-19T18:41:31.696" v="4963" actId="207"/>
          <ac:spMkLst>
            <pc:docMk/>
            <pc:sldMk cId="1078285867" sldId="297"/>
            <ac:spMk id="10" creationId="{1111E3B3-EF89-89DE-4E77-914004A4A514}"/>
          </ac:spMkLst>
        </pc:spChg>
        <pc:picChg chg="add mod modCrop">
          <ac:chgData name="Federico Cantarelli" userId="cb4d179d-2f90-4735-8fdc-4f3f60f10538" providerId="ADAL" clId="{9C26B3F9-5990-BF45-8007-8C282D21A0CC}" dt="2022-12-19T20:43:03.943" v="5381"/>
          <ac:picMkLst>
            <pc:docMk/>
            <pc:sldMk cId="1078285867" sldId="297"/>
            <ac:picMk id="8" creationId="{743E1B5F-1C6B-E343-7F28-440EC88BA569}"/>
          </ac:picMkLst>
        </pc:picChg>
      </pc:sldChg>
      <pc:sldChg chg="addSp delSp modSp add mod modAnim">
        <pc:chgData name="Federico Cantarelli" userId="cb4d179d-2f90-4735-8fdc-4f3f60f10538" providerId="ADAL" clId="{9C26B3F9-5990-BF45-8007-8C282D21A0CC}" dt="2022-12-20T11:41:44.101" v="6140"/>
        <pc:sldMkLst>
          <pc:docMk/>
          <pc:sldMk cId="1937396470" sldId="298"/>
        </pc:sldMkLst>
        <pc:spChg chg="mod">
          <ac:chgData name="Federico Cantarelli" userId="cb4d179d-2f90-4735-8fdc-4f3f60f10538" providerId="ADAL" clId="{9C26B3F9-5990-BF45-8007-8C282D21A0CC}" dt="2022-12-17T23:35:27.231" v="4216" actId="20577"/>
          <ac:spMkLst>
            <pc:docMk/>
            <pc:sldMk cId="1937396470" sldId="298"/>
            <ac:spMk id="2" creationId="{17036228-574B-192D-E014-549CEB567860}"/>
          </ac:spMkLst>
        </pc:spChg>
        <pc:spChg chg="del">
          <ac:chgData name="Federico Cantarelli" userId="cb4d179d-2f90-4735-8fdc-4f3f60f10538" providerId="ADAL" clId="{9C26B3F9-5990-BF45-8007-8C282D21A0CC}" dt="2022-12-19T18:18:54.540" v="4940" actId="478"/>
          <ac:spMkLst>
            <pc:docMk/>
            <pc:sldMk cId="1937396470" sldId="298"/>
            <ac:spMk id="3" creationId="{37A06F93-F8C2-6279-B402-BA849FECC6B7}"/>
          </ac:spMkLst>
        </pc:spChg>
        <pc:spChg chg="add mod">
          <ac:chgData name="Federico Cantarelli" userId="cb4d179d-2f90-4735-8fdc-4f3f60f10538" providerId="ADAL" clId="{9C26B3F9-5990-BF45-8007-8C282D21A0CC}" dt="2022-12-19T20:10:22.130" v="5309" actId="14100"/>
          <ac:spMkLst>
            <pc:docMk/>
            <pc:sldMk cId="1937396470" sldId="298"/>
            <ac:spMk id="4" creationId="{E565F70B-52EA-23F2-4B27-4760AA849F1B}"/>
          </ac:spMkLst>
        </pc:spChg>
        <pc:spChg chg="add del mod">
          <ac:chgData name="Federico Cantarelli" userId="cb4d179d-2f90-4735-8fdc-4f3f60f10538" providerId="ADAL" clId="{9C26B3F9-5990-BF45-8007-8C282D21A0CC}" dt="2022-12-19T18:44:43.332" v="5067"/>
          <ac:spMkLst>
            <pc:docMk/>
            <pc:sldMk cId="1937396470" sldId="298"/>
            <ac:spMk id="5" creationId="{C800D20C-FEB7-EF1E-4A52-1F3B8A5806CF}"/>
          </ac:spMkLst>
        </pc:spChg>
        <pc:spChg chg="del">
          <ac:chgData name="Federico Cantarelli" userId="cb4d179d-2f90-4735-8fdc-4f3f60f10538" providerId="ADAL" clId="{9C26B3F9-5990-BF45-8007-8C282D21A0CC}" dt="2022-12-17T23:33:29.004" v="4128" actId="478"/>
          <ac:spMkLst>
            <pc:docMk/>
            <pc:sldMk cId="1937396470" sldId="298"/>
            <ac:spMk id="5" creationId="{F7797CB4-B7DE-7C9C-D2BF-804046F99E53}"/>
          </ac:spMkLst>
        </pc:spChg>
        <pc:spChg chg="add mod">
          <ac:chgData name="Federico Cantarelli" userId="cb4d179d-2f90-4735-8fdc-4f3f60f10538" providerId="ADAL" clId="{9C26B3F9-5990-BF45-8007-8C282D21A0CC}" dt="2022-12-19T21:40:20.225" v="6047" actId="20577"/>
          <ac:spMkLst>
            <pc:docMk/>
            <pc:sldMk cId="1937396470" sldId="298"/>
            <ac:spMk id="6" creationId="{9199CD25-97FA-71F5-7AFA-EE1DBFA6CF51}"/>
          </ac:spMkLst>
        </pc:spChg>
        <pc:spChg chg="del">
          <ac:chgData name="Federico Cantarelli" userId="cb4d179d-2f90-4735-8fdc-4f3f60f10538" providerId="ADAL" clId="{9C26B3F9-5990-BF45-8007-8C282D21A0CC}" dt="2022-12-19T18:45:05.778" v="5090" actId="478"/>
          <ac:spMkLst>
            <pc:docMk/>
            <pc:sldMk cId="1937396470" sldId="298"/>
            <ac:spMk id="6" creationId="{FBEE18FF-6B76-DF69-66ED-7E0FDADFAEC2}"/>
          </ac:spMkLst>
        </pc:spChg>
        <pc:spChg chg="del">
          <ac:chgData name="Federico Cantarelli" userId="cb4d179d-2f90-4735-8fdc-4f3f60f10538" providerId="ADAL" clId="{9C26B3F9-5990-BF45-8007-8C282D21A0CC}" dt="2022-12-17T23:33:25.859" v="4127" actId="478"/>
          <ac:spMkLst>
            <pc:docMk/>
            <pc:sldMk cId="1937396470" sldId="298"/>
            <ac:spMk id="7" creationId="{7EF7AD41-FE5B-E87E-6ED6-F600B989F73C}"/>
          </ac:spMkLst>
        </pc:spChg>
        <pc:spChg chg="add del">
          <ac:chgData name="Federico Cantarelli" userId="cb4d179d-2f90-4735-8fdc-4f3f60f10538" providerId="ADAL" clId="{9C26B3F9-5990-BF45-8007-8C282D21A0CC}" dt="2022-12-20T11:37:53.880" v="6113" actId="11529"/>
          <ac:spMkLst>
            <pc:docMk/>
            <pc:sldMk cId="1937396470" sldId="298"/>
            <ac:spMk id="7" creationId="{BABC407E-AF53-0195-5F7F-933956CB5AD7}"/>
          </ac:spMkLst>
        </pc:spChg>
        <pc:spChg chg="add del mod">
          <ac:chgData name="Federico Cantarelli" userId="cb4d179d-2f90-4735-8fdc-4f3f60f10538" providerId="ADAL" clId="{9C26B3F9-5990-BF45-8007-8C282D21A0CC}" dt="2022-12-19T18:44:40.072" v="5058"/>
          <ac:spMkLst>
            <pc:docMk/>
            <pc:sldMk cId="1937396470" sldId="298"/>
            <ac:spMk id="7" creationId="{FBE3709D-76BB-FF93-C2F4-55681C41335F}"/>
          </ac:spMkLst>
        </pc:spChg>
        <pc:spChg chg="add del mod">
          <ac:chgData name="Federico Cantarelli" userId="cb4d179d-2f90-4735-8fdc-4f3f60f10538" providerId="ADAL" clId="{9C26B3F9-5990-BF45-8007-8C282D21A0CC}" dt="2022-12-17T23:33:31.457" v="4129" actId="478"/>
          <ac:spMkLst>
            <pc:docMk/>
            <pc:sldMk cId="1937396470" sldId="298"/>
            <ac:spMk id="8" creationId="{5C1FDAA1-43D6-6902-9FCC-68F747BD0765}"/>
          </ac:spMkLst>
        </pc:spChg>
        <pc:spChg chg="add mod">
          <ac:chgData name="Federico Cantarelli" userId="cb4d179d-2f90-4735-8fdc-4f3f60f10538" providerId="ADAL" clId="{9C26B3F9-5990-BF45-8007-8C282D21A0CC}" dt="2022-12-19T20:44:15.400" v="5383" actId="1076"/>
          <ac:spMkLst>
            <pc:docMk/>
            <pc:sldMk cId="1937396470" sldId="298"/>
            <ac:spMk id="8" creationId="{959CBC8E-FC8C-0462-DD81-52D1A468C2C9}"/>
          </ac:spMkLst>
        </pc:spChg>
        <pc:spChg chg="add mod">
          <ac:chgData name="Federico Cantarelli" userId="cb4d179d-2f90-4735-8fdc-4f3f60f10538" providerId="ADAL" clId="{9C26B3F9-5990-BF45-8007-8C282D21A0CC}" dt="2022-12-19T20:10:18.666" v="5307" actId="14100"/>
          <ac:spMkLst>
            <pc:docMk/>
            <pc:sldMk cId="1937396470" sldId="298"/>
            <ac:spMk id="9" creationId="{6D99B862-1C99-6F28-7517-884903485133}"/>
          </ac:spMkLst>
        </pc:spChg>
        <pc:spChg chg="del">
          <ac:chgData name="Federico Cantarelli" userId="cb4d179d-2f90-4735-8fdc-4f3f60f10538" providerId="ADAL" clId="{9C26B3F9-5990-BF45-8007-8C282D21A0CC}" dt="2022-12-17T23:33:33.680" v="4130" actId="478"/>
          <ac:spMkLst>
            <pc:docMk/>
            <pc:sldMk cId="1937396470" sldId="298"/>
            <ac:spMk id="9" creationId="{D0A962C4-9B28-5412-0F5E-516345158B4B}"/>
          </ac:spMkLst>
        </pc:spChg>
        <pc:spChg chg="del">
          <ac:chgData name="Federico Cantarelli" userId="cb4d179d-2f90-4735-8fdc-4f3f60f10538" providerId="ADAL" clId="{9C26B3F9-5990-BF45-8007-8C282D21A0CC}" dt="2022-12-17T23:33:35.959" v="4131" actId="478"/>
          <ac:spMkLst>
            <pc:docMk/>
            <pc:sldMk cId="1937396470" sldId="298"/>
            <ac:spMk id="10" creationId="{1111E3B3-EF89-89DE-4E77-914004A4A514}"/>
          </ac:spMkLst>
        </pc:spChg>
        <pc:spChg chg="add mod">
          <ac:chgData name="Federico Cantarelli" userId="cb4d179d-2f90-4735-8fdc-4f3f60f10538" providerId="ADAL" clId="{9C26B3F9-5990-BF45-8007-8C282D21A0CC}" dt="2022-12-19T20:44:30.505" v="5404" actId="1076"/>
          <ac:spMkLst>
            <pc:docMk/>
            <pc:sldMk cId="1937396470" sldId="298"/>
            <ac:spMk id="10" creationId="{1CD3D66F-2C59-9599-7777-4AEBA94B2BF4}"/>
          </ac:spMkLst>
        </pc:spChg>
        <pc:spChg chg="add mod">
          <ac:chgData name="Federico Cantarelli" userId="cb4d179d-2f90-4735-8fdc-4f3f60f10538" providerId="ADAL" clId="{9C26B3F9-5990-BF45-8007-8C282D21A0CC}" dt="2022-12-20T11:38:37.762" v="6119" actId="1582"/>
          <ac:spMkLst>
            <pc:docMk/>
            <pc:sldMk cId="1937396470" sldId="298"/>
            <ac:spMk id="11" creationId="{378947ED-1F5C-C16F-F953-BBAFF835C366}"/>
          </ac:spMkLst>
        </pc:spChg>
        <pc:grpChg chg="add mod">
          <ac:chgData name="Federico Cantarelli" userId="cb4d179d-2f90-4735-8fdc-4f3f60f10538" providerId="ADAL" clId="{9C26B3F9-5990-BF45-8007-8C282D21A0CC}" dt="2022-12-20T10:59:12.593" v="6057" actId="1076"/>
          <ac:grpSpMkLst>
            <pc:docMk/>
            <pc:sldMk cId="1937396470" sldId="298"/>
            <ac:grpSpMk id="3" creationId="{974E264B-4067-424B-8BAA-26072C25329F}"/>
          </ac:grpSpMkLst>
        </pc:grpChg>
        <pc:grpChg chg="add mod">
          <ac:chgData name="Federico Cantarelli" userId="cb4d179d-2f90-4735-8fdc-4f3f60f10538" providerId="ADAL" clId="{9C26B3F9-5990-BF45-8007-8C282D21A0CC}" dt="2022-12-20T10:59:10.595" v="6056" actId="1076"/>
          <ac:grpSpMkLst>
            <pc:docMk/>
            <pc:sldMk cId="1937396470" sldId="298"/>
            <ac:grpSpMk id="5" creationId="{53D3FA94-AD18-4B6A-E943-290749EC1871}"/>
          </ac:grpSpMkLst>
        </pc:grpChg>
        <pc:picChg chg="add mod modCrop">
          <ac:chgData name="Federico Cantarelli" userId="cb4d179d-2f90-4735-8fdc-4f3f60f10538" providerId="ADAL" clId="{9C26B3F9-5990-BF45-8007-8C282D21A0CC}" dt="2022-12-19T21:09:54.404" v="5835" actId="1076"/>
          <ac:picMkLst>
            <pc:docMk/>
            <pc:sldMk cId="1937396470" sldId="298"/>
            <ac:picMk id="12" creationId="{E980D4DA-030D-38F5-6306-07BDE60F369F}"/>
          </ac:picMkLst>
        </pc:picChg>
        <pc:cxnChg chg="add mod">
          <ac:chgData name="Federico Cantarelli" userId="cb4d179d-2f90-4735-8fdc-4f3f60f10538" providerId="ADAL" clId="{9C26B3F9-5990-BF45-8007-8C282D21A0CC}" dt="2022-12-20T11:40:03.628" v="6129" actId="14100"/>
          <ac:cxnSpMkLst>
            <pc:docMk/>
            <pc:sldMk cId="1937396470" sldId="298"/>
            <ac:cxnSpMk id="14" creationId="{61E07F85-0F6B-6F02-BFC3-1BE2563569A0}"/>
          </ac:cxnSpMkLst>
        </pc:cxnChg>
        <pc:cxnChg chg="add mod">
          <ac:chgData name="Federico Cantarelli" userId="cb4d179d-2f90-4735-8fdc-4f3f60f10538" providerId="ADAL" clId="{9C26B3F9-5990-BF45-8007-8C282D21A0CC}" dt="2022-12-20T11:40:13.829" v="6133" actId="14100"/>
          <ac:cxnSpMkLst>
            <pc:docMk/>
            <pc:sldMk cId="1937396470" sldId="298"/>
            <ac:cxnSpMk id="19" creationId="{A40E6066-F3A4-3552-FD46-C7FFB8127D50}"/>
          </ac:cxnSpMkLst>
        </pc:cxnChg>
      </pc:sldChg>
      <pc:sldChg chg="addSp delSp modSp add mod">
        <pc:chgData name="Federico Cantarelli" userId="cb4d179d-2f90-4735-8fdc-4f3f60f10538" providerId="ADAL" clId="{9C26B3F9-5990-BF45-8007-8C282D21A0CC}" dt="2022-12-24T11:54:00.871" v="6419" actId="478"/>
        <pc:sldMkLst>
          <pc:docMk/>
          <pc:sldMk cId="754636603" sldId="299"/>
        </pc:sldMkLst>
        <pc:spChg chg="mod">
          <ac:chgData name="Federico Cantarelli" userId="cb4d179d-2f90-4735-8fdc-4f3f60f10538" providerId="ADAL" clId="{9C26B3F9-5990-BF45-8007-8C282D21A0CC}" dt="2022-12-18T00:03:01.288" v="4254" actId="20577"/>
          <ac:spMkLst>
            <pc:docMk/>
            <pc:sldMk cId="754636603" sldId="299"/>
            <ac:spMk id="2" creationId="{17036228-574B-192D-E014-549CEB567860}"/>
          </ac:spMkLst>
        </pc:spChg>
        <pc:spChg chg="del mod">
          <ac:chgData name="Federico Cantarelli" userId="cb4d179d-2f90-4735-8fdc-4f3f60f10538" providerId="ADAL" clId="{9C26B3F9-5990-BF45-8007-8C282D21A0CC}" dt="2022-12-19T18:11:55.956" v="4897" actId="478"/>
          <ac:spMkLst>
            <pc:docMk/>
            <pc:sldMk cId="754636603" sldId="299"/>
            <ac:spMk id="3" creationId="{37A06F93-F8C2-6279-B402-BA849FECC6B7}"/>
          </ac:spMkLst>
        </pc:spChg>
        <pc:spChg chg="add del mod">
          <ac:chgData name="Federico Cantarelli" userId="cb4d179d-2f90-4735-8fdc-4f3f60f10538" providerId="ADAL" clId="{9C26B3F9-5990-BF45-8007-8C282D21A0CC}" dt="2022-12-24T11:54:00.871" v="6419" actId="478"/>
          <ac:spMkLst>
            <pc:docMk/>
            <pc:sldMk cId="754636603" sldId="299"/>
            <ac:spMk id="3" creationId="{7587AFDA-34CA-66DB-60F3-B305FE73B58D}"/>
          </ac:spMkLst>
        </pc:spChg>
        <pc:spChg chg="add mod">
          <ac:chgData name="Federico Cantarelli" userId="cb4d179d-2f90-4735-8fdc-4f3f60f10538" providerId="ADAL" clId="{9C26B3F9-5990-BF45-8007-8C282D21A0CC}" dt="2022-12-19T19:54:01.246" v="5285" actId="20577"/>
          <ac:spMkLst>
            <pc:docMk/>
            <pc:sldMk cId="754636603" sldId="299"/>
            <ac:spMk id="4" creationId="{7D97AD7E-FC87-F190-27FE-671B814525FB}"/>
          </ac:spMkLst>
        </pc:spChg>
        <pc:spChg chg="del">
          <ac:chgData name="Federico Cantarelli" userId="cb4d179d-2f90-4735-8fdc-4f3f60f10538" providerId="ADAL" clId="{9C26B3F9-5990-BF45-8007-8C282D21A0CC}" dt="2022-12-18T00:03:03.769" v="4255" actId="478"/>
          <ac:spMkLst>
            <pc:docMk/>
            <pc:sldMk cId="754636603" sldId="299"/>
            <ac:spMk id="5" creationId="{13DDE290-C124-9A23-57F8-78D9643EA4A9}"/>
          </ac:spMkLst>
        </pc:spChg>
        <pc:spChg chg="add del mod">
          <ac:chgData name="Federico Cantarelli" userId="cb4d179d-2f90-4735-8fdc-4f3f60f10538" providerId="ADAL" clId="{9C26B3F9-5990-BF45-8007-8C282D21A0CC}" dt="2022-12-18T00:03:05.228" v="4256" actId="478"/>
          <ac:spMkLst>
            <pc:docMk/>
            <pc:sldMk cId="754636603" sldId="299"/>
            <ac:spMk id="8" creationId="{0238AEA5-ED15-4D1F-5090-49B94E296955}"/>
          </ac:spMkLst>
        </pc:spChg>
        <pc:graphicFrameChg chg="del">
          <ac:chgData name="Federico Cantarelli" userId="cb4d179d-2f90-4735-8fdc-4f3f60f10538" providerId="ADAL" clId="{9C26B3F9-5990-BF45-8007-8C282D21A0CC}" dt="2022-12-18T00:03:08.532" v="4257" actId="478"/>
          <ac:graphicFrameMkLst>
            <pc:docMk/>
            <pc:sldMk cId="754636603" sldId="299"/>
            <ac:graphicFrameMk id="6" creationId="{741739AD-035F-491F-5DAE-FCAA6E1E9D74}"/>
          </ac:graphicFrameMkLst>
        </pc:graphicFrameChg>
        <pc:picChg chg="add del mod">
          <ac:chgData name="Federico Cantarelli" userId="cb4d179d-2f90-4735-8fdc-4f3f60f10538" providerId="ADAL" clId="{9C26B3F9-5990-BF45-8007-8C282D21A0CC}" dt="2022-12-19T19:58:26.904" v="5288" actId="478"/>
          <ac:picMkLst>
            <pc:docMk/>
            <pc:sldMk cId="754636603" sldId="299"/>
            <ac:picMk id="5" creationId="{6208A9FA-D251-C347-8C21-1C3F41DD4EFF}"/>
          </ac:picMkLst>
        </pc:picChg>
        <pc:picChg chg="add del mod modCrop">
          <ac:chgData name="Federico Cantarelli" userId="cb4d179d-2f90-4735-8fdc-4f3f60f10538" providerId="ADAL" clId="{9C26B3F9-5990-BF45-8007-8C282D21A0CC}" dt="2022-12-19T20:00:00.807" v="5295" actId="478"/>
          <ac:picMkLst>
            <pc:docMk/>
            <pc:sldMk cId="754636603" sldId="299"/>
            <ac:picMk id="6" creationId="{9EE50D8D-650F-C48C-6AA3-370B1E565B5C}"/>
          </ac:picMkLst>
        </pc:picChg>
        <pc:picChg chg="del">
          <ac:chgData name="Federico Cantarelli" userId="cb4d179d-2f90-4735-8fdc-4f3f60f10538" providerId="ADAL" clId="{9C26B3F9-5990-BF45-8007-8C282D21A0CC}" dt="2022-12-18T00:03:09.681" v="4258" actId="478"/>
          <ac:picMkLst>
            <pc:docMk/>
            <pc:sldMk cId="754636603" sldId="299"/>
            <ac:picMk id="7" creationId="{35BCEED5-C4F1-BD72-883B-E66A495E0133}"/>
          </ac:picMkLst>
        </pc:picChg>
        <pc:picChg chg="add mod modCrop">
          <ac:chgData name="Federico Cantarelli" userId="cb4d179d-2f90-4735-8fdc-4f3f60f10538" providerId="ADAL" clId="{9C26B3F9-5990-BF45-8007-8C282D21A0CC}" dt="2022-12-19T20:00:59.380" v="5300" actId="1076"/>
          <ac:picMkLst>
            <pc:docMk/>
            <pc:sldMk cId="754636603" sldId="299"/>
            <ac:picMk id="8" creationId="{2C8DA4DD-D927-3A0C-761B-C709CF5F0898}"/>
          </ac:picMkLst>
        </pc:picChg>
      </pc:sldChg>
      <pc:sldChg chg="addSp delSp modSp add mod ord">
        <pc:chgData name="Federico Cantarelli" userId="cb4d179d-2f90-4735-8fdc-4f3f60f10538" providerId="ADAL" clId="{9C26B3F9-5990-BF45-8007-8C282D21A0CC}" dt="2023-01-01T14:06:20.631" v="7178" actId="20577"/>
        <pc:sldMkLst>
          <pc:docMk/>
          <pc:sldMk cId="3605203219" sldId="300"/>
        </pc:sldMkLst>
        <pc:spChg chg="del">
          <ac:chgData name="Federico Cantarelli" userId="cb4d179d-2f90-4735-8fdc-4f3f60f10538" providerId="ADAL" clId="{9C26B3F9-5990-BF45-8007-8C282D21A0CC}" dt="2022-12-18T00:05:26.245" v="4393" actId="478"/>
          <ac:spMkLst>
            <pc:docMk/>
            <pc:sldMk cId="3605203219" sldId="300"/>
            <ac:spMk id="10" creationId="{6DB00E1E-EA58-A1BC-5D65-867B86541F72}"/>
          </ac:spMkLst>
        </pc:spChg>
        <pc:spChg chg="del mod">
          <ac:chgData name="Federico Cantarelli" userId="cb4d179d-2f90-4735-8fdc-4f3f60f10538" providerId="ADAL" clId="{9C26B3F9-5990-BF45-8007-8C282D21A0CC}" dt="2022-12-19T18:34:07.373" v="4944" actId="478"/>
          <ac:spMkLst>
            <pc:docMk/>
            <pc:sldMk cId="3605203219" sldId="300"/>
            <ac:spMk id="11" creationId="{60054F1F-1DF1-963C-0618-2BD861B026ED}"/>
          </ac:spMkLst>
        </pc:spChg>
        <pc:spChg chg="mod">
          <ac:chgData name="Federico Cantarelli" userId="cb4d179d-2f90-4735-8fdc-4f3f60f10538" providerId="ADAL" clId="{9C26B3F9-5990-BF45-8007-8C282D21A0CC}" dt="2023-01-01T14:06:20.631" v="7178" actId="20577"/>
          <ac:spMkLst>
            <pc:docMk/>
            <pc:sldMk cId="3605203219" sldId="300"/>
            <ac:spMk id="12" creationId="{F7CFEE67-5847-1D7A-6A00-BF6462FE55CE}"/>
          </ac:spMkLst>
        </pc:spChg>
        <pc:picChg chg="add mod modCrop">
          <ac:chgData name="Federico Cantarelli" userId="cb4d179d-2f90-4735-8fdc-4f3f60f10538" providerId="ADAL" clId="{9C26B3F9-5990-BF45-8007-8C282D21A0CC}" dt="2022-12-18T00:09:38.957" v="4410" actId="108"/>
          <ac:picMkLst>
            <pc:docMk/>
            <pc:sldMk cId="3605203219" sldId="300"/>
            <ac:picMk id="3" creationId="{8E86A670-D056-AE13-BCE8-200508164B9D}"/>
          </ac:picMkLst>
        </pc:picChg>
      </pc:sldChg>
      <pc:sldChg chg="new del">
        <pc:chgData name="Federico Cantarelli" userId="cb4d179d-2f90-4735-8fdc-4f3f60f10538" providerId="ADAL" clId="{9C26B3F9-5990-BF45-8007-8C282D21A0CC}" dt="2022-12-19T18:56:56.844" v="5277" actId="680"/>
        <pc:sldMkLst>
          <pc:docMk/>
          <pc:sldMk cId="2229041050" sldId="301"/>
        </pc:sldMkLst>
      </pc:sldChg>
      <pc:sldChg chg="addSp delSp modSp add mod ord">
        <pc:chgData name="Federico Cantarelli" userId="cb4d179d-2f90-4735-8fdc-4f3f60f10538" providerId="ADAL" clId="{9C26B3F9-5990-BF45-8007-8C282D21A0CC}" dt="2023-01-07T18:17:58.639" v="10431" actId="12788"/>
        <pc:sldMkLst>
          <pc:docMk/>
          <pc:sldMk cId="3251018176" sldId="301"/>
        </pc:sldMkLst>
        <pc:spChg chg="add mod">
          <ac:chgData name="Federico Cantarelli" userId="cb4d179d-2f90-4735-8fdc-4f3f60f10538" providerId="ADAL" clId="{9C26B3F9-5990-BF45-8007-8C282D21A0CC}" dt="2023-01-07T18:17:58.639" v="10431" actId="12788"/>
          <ac:spMkLst>
            <pc:docMk/>
            <pc:sldMk cId="3251018176" sldId="301"/>
            <ac:spMk id="3" creationId="{488C093A-7830-84AE-FEE8-BADA70BCDE74}"/>
          </ac:spMkLst>
        </pc:spChg>
        <pc:spChg chg="del">
          <ac:chgData name="Federico Cantarelli" userId="cb4d179d-2f90-4735-8fdc-4f3f60f10538" providerId="ADAL" clId="{9C26B3F9-5990-BF45-8007-8C282D21A0CC}" dt="2022-12-19T18:57:01.015" v="5279" actId="478"/>
          <ac:spMkLst>
            <pc:docMk/>
            <pc:sldMk cId="3251018176" sldId="301"/>
            <ac:spMk id="4" creationId="{7D97AD7E-FC87-F190-27FE-671B814525FB}"/>
          </ac:spMkLst>
        </pc:spChg>
        <pc:spChg chg="add mod">
          <ac:chgData name="Federico Cantarelli" userId="cb4d179d-2f90-4735-8fdc-4f3f60f10538" providerId="ADAL" clId="{9C26B3F9-5990-BF45-8007-8C282D21A0CC}" dt="2022-12-19T20:56:15.563" v="5786" actId="1076"/>
          <ac:spMkLst>
            <pc:docMk/>
            <pc:sldMk cId="3251018176" sldId="301"/>
            <ac:spMk id="4" creationId="{803DCEA3-E6CB-9819-2E66-4BF2E4D659EF}"/>
          </ac:spMkLst>
        </pc:spChg>
        <pc:spChg chg="add del mod">
          <ac:chgData name="Federico Cantarelli" userId="cb4d179d-2f90-4735-8fdc-4f3f60f10538" providerId="ADAL" clId="{9C26B3F9-5990-BF45-8007-8C282D21A0CC}" dt="2023-01-07T18:16:22.658" v="10376" actId="478"/>
          <ac:spMkLst>
            <pc:docMk/>
            <pc:sldMk cId="3251018176" sldId="301"/>
            <ac:spMk id="5" creationId="{3184D629-9119-A160-C53C-0D3182BD9775}"/>
          </ac:spMkLst>
        </pc:spChg>
        <pc:picChg chg="del">
          <ac:chgData name="Federico Cantarelli" userId="cb4d179d-2f90-4735-8fdc-4f3f60f10538" providerId="ADAL" clId="{9C26B3F9-5990-BF45-8007-8C282D21A0CC}" dt="2022-12-19T18:57:02.297" v="5280" actId="478"/>
          <ac:picMkLst>
            <pc:docMk/>
            <pc:sldMk cId="3251018176" sldId="301"/>
            <ac:picMk id="5" creationId="{6208A9FA-D251-C347-8C21-1C3F41DD4EFF}"/>
          </ac:picMkLst>
        </pc:picChg>
      </pc:sldChg>
      <pc:sldChg chg="addSp delSp modSp new del mod modClrScheme chgLayout">
        <pc:chgData name="Federico Cantarelli" userId="cb4d179d-2f90-4735-8fdc-4f3f60f10538" providerId="ADAL" clId="{9C26B3F9-5990-BF45-8007-8C282D21A0CC}" dt="2022-12-19T17:03:46.314" v="4640" actId="2696"/>
        <pc:sldMkLst>
          <pc:docMk/>
          <pc:sldMk cId="4192695710" sldId="301"/>
        </pc:sldMkLst>
        <pc:spChg chg="add del mod">
          <ac:chgData name="Federico Cantarelli" userId="cb4d179d-2f90-4735-8fdc-4f3f60f10538" providerId="ADAL" clId="{9C26B3F9-5990-BF45-8007-8C282D21A0CC}" dt="2022-12-19T17:01:20.191" v="4607"/>
          <ac:spMkLst>
            <pc:docMk/>
            <pc:sldMk cId="4192695710" sldId="301"/>
            <ac:spMk id="2" creationId="{E6819A9F-88A1-630F-7ADF-319F47A78742}"/>
          </ac:spMkLst>
        </pc:spChg>
        <pc:spChg chg="add del mod">
          <ac:chgData name="Federico Cantarelli" userId="cb4d179d-2f90-4735-8fdc-4f3f60f10538" providerId="ADAL" clId="{9C26B3F9-5990-BF45-8007-8C282D21A0CC}" dt="2022-12-19T17:01:37.769" v="4609" actId="478"/>
          <ac:spMkLst>
            <pc:docMk/>
            <pc:sldMk cId="4192695710" sldId="301"/>
            <ac:spMk id="3" creationId="{5BD3F28B-8AFE-52AA-3614-EEF230CB127B}"/>
          </ac:spMkLst>
        </pc:spChg>
        <pc:spChg chg="add mod">
          <ac:chgData name="Federico Cantarelli" userId="cb4d179d-2f90-4735-8fdc-4f3f60f10538" providerId="ADAL" clId="{9C26B3F9-5990-BF45-8007-8C282D21A0CC}" dt="2022-12-19T17:01:47.570" v="4610" actId="700"/>
          <ac:spMkLst>
            <pc:docMk/>
            <pc:sldMk cId="4192695710" sldId="301"/>
            <ac:spMk id="4" creationId="{2ECAE92F-254F-01DF-A9F4-915C4BFE5640}"/>
          </ac:spMkLst>
        </pc:spChg>
        <pc:spChg chg="add mod">
          <ac:chgData name="Federico Cantarelli" userId="cb4d179d-2f90-4735-8fdc-4f3f60f10538" providerId="ADAL" clId="{9C26B3F9-5990-BF45-8007-8C282D21A0CC}" dt="2022-12-19T17:01:47.570" v="4610" actId="700"/>
          <ac:spMkLst>
            <pc:docMk/>
            <pc:sldMk cId="4192695710" sldId="301"/>
            <ac:spMk id="5" creationId="{3D7FB3DD-E429-620C-97EB-26FE9F1CC595}"/>
          </ac:spMkLst>
        </pc:spChg>
      </pc:sldChg>
      <pc:sldChg chg="addSp delSp modSp add mod">
        <pc:chgData name="Federico Cantarelli" userId="cb4d179d-2f90-4735-8fdc-4f3f60f10538" providerId="ADAL" clId="{9C26B3F9-5990-BF45-8007-8C282D21A0CC}" dt="2023-01-10T17:52:06.631" v="10970" actId="1076"/>
        <pc:sldMkLst>
          <pc:docMk/>
          <pc:sldMk cId="1823654435" sldId="302"/>
        </pc:sldMkLst>
        <pc:spChg chg="mod">
          <ac:chgData name="Federico Cantarelli" userId="cb4d179d-2f90-4735-8fdc-4f3f60f10538" providerId="ADAL" clId="{9C26B3F9-5990-BF45-8007-8C282D21A0CC}" dt="2022-12-19T21:31:23.719" v="5877" actId="6549"/>
          <ac:spMkLst>
            <pc:docMk/>
            <pc:sldMk cId="1823654435" sldId="302"/>
            <ac:spMk id="2" creationId="{17036228-574B-192D-E014-549CEB567860}"/>
          </ac:spMkLst>
        </pc:spChg>
        <pc:spChg chg="add mod">
          <ac:chgData name="Federico Cantarelli" userId="cb4d179d-2f90-4735-8fdc-4f3f60f10538" providerId="ADAL" clId="{9C26B3F9-5990-BF45-8007-8C282D21A0CC}" dt="2023-01-10T17:52:06.631" v="10970" actId="1076"/>
          <ac:spMkLst>
            <pc:docMk/>
            <pc:sldMk cId="1823654435" sldId="302"/>
            <ac:spMk id="3" creationId="{6D67B6EE-1811-DD94-6938-1324D0B826B8}"/>
          </ac:spMkLst>
        </pc:spChg>
        <pc:spChg chg="del">
          <ac:chgData name="Federico Cantarelli" userId="cb4d179d-2f90-4735-8fdc-4f3f60f10538" providerId="ADAL" clId="{9C26B3F9-5990-BF45-8007-8C282D21A0CC}" dt="2022-12-19T21:31:27.065" v="5878" actId="478"/>
          <ac:spMkLst>
            <pc:docMk/>
            <pc:sldMk cId="1823654435" sldId="302"/>
            <ac:spMk id="5" creationId="{13DDE290-C124-9A23-57F8-78D9643EA4A9}"/>
          </ac:spMkLst>
        </pc:spChg>
        <pc:picChg chg="mod">
          <ac:chgData name="Federico Cantarelli" userId="cb4d179d-2f90-4735-8fdc-4f3f60f10538" providerId="ADAL" clId="{9C26B3F9-5990-BF45-8007-8C282D21A0CC}" dt="2022-12-20T16:52:52.638" v="6281" actId="1076"/>
          <ac:picMkLst>
            <pc:docMk/>
            <pc:sldMk cId="1823654435" sldId="302"/>
            <ac:picMk id="6" creationId="{7DB5C8F9-4E65-DE55-7ABA-9F13D3A33D72}"/>
          </ac:picMkLst>
        </pc:picChg>
      </pc:sldChg>
      <pc:sldChg chg="addSp delSp modSp add mod">
        <pc:chgData name="Federico Cantarelli" userId="cb4d179d-2f90-4735-8fdc-4f3f60f10538" providerId="ADAL" clId="{9C26B3F9-5990-BF45-8007-8C282D21A0CC}" dt="2022-12-24T11:34:44.132" v="6364" actId="14826"/>
        <pc:sldMkLst>
          <pc:docMk/>
          <pc:sldMk cId="110171577" sldId="303"/>
        </pc:sldMkLst>
        <pc:spChg chg="mod">
          <ac:chgData name="Federico Cantarelli" userId="cb4d179d-2f90-4735-8fdc-4f3f60f10538" providerId="ADAL" clId="{9C26B3F9-5990-BF45-8007-8C282D21A0CC}" dt="2022-12-20T11:17:10.797" v="6107" actId="20577"/>
          <ac:spMkLst>
            <pc:docMk/>
            <pc:sldMk cId="110171577" sldId="303"/>
            <ac:spMk id="2" creationId="{17036228-574B-192D-E014-549CEB567860}"/>
          </ac:spMkLst>
        </pc:spChg>
        <pc:spChg chg="del">
          <ac:chgData name="Federico Cantarelli" userId="cb4d179d-2f90-4735-8fdc-4f3f60f10538" providerId="ADAL" clId="{9C26B3F9-5990-BF45-8007-8C282D21A0CC}" dt="2022-12-20T11:17:19.179" v="6111" actId="478"/>
          <ac:spMkLst>
            <pc:docMk/>
            <pc:sldMk cId="110171577" sldId="303"/>
            <ac:spMk id="6" creationId="{9199CD25-97FA-71F5-7AFA-EE1DBFA6CF51}"/>
          </ac:spMkLst>
        </pc:spChg>
        <pc:grpChg chg="add mod">
          <ac:chgData name="Federico Cantarelli" userId="cb4d179d-2f90-4735-8fdc-4f3f60f10538" providerId="ADAL" clId="{9C26B3F9-5990-BF45-8007-8C282D21A0CC}" dt="2022-12-20T17:23:40.035" v="6295" actId="12789"/>
          <ac:grpSpMkLst>
            <pc:docMk/>
            <pc:sldMk cId="110171577" sldId="303"/>
            <ac:grpSpMk id="3" creationId="{5E2805D6-68ED-47A8-3ECF-B17307E2E9A5}"/>
          </ac:grpSpMkLst>
        </pc:grpChg>
        <pc:grpChg chg="del">
          <ac:chgData name="Federico Cantarelli" userId="cb4d179d-2f90-4735-8fdc-4f3f60f10538" providerId="ADAL" clId="{9C26B3F9-5990-BF45-8007-8C282D21A0CC}" dt="2022-12-20T11:17:18.353" v="6110" actId="478"/>
          <ac:grpSpMkLst>
            <pc:docMk/>
            <pc:sldMk cId="110171577" sldId="303"/>
            <ac:grpSpMk id="3" creationId="{974E264B-4067-424B-8BAA-26072C25329F}"/>
          </ac:grpSpMkLst>
        </pc:grpChg>
        <pc:grpChg chg="del">
          <ac:chgData name="Federico Cantarelli" userId="cb4d179d-2f90-4735-8fdc-4f3f60f10538" providerId="ADAL" clId="{9C26B3F9-5990-BF45-8007-8C282D21A0CC}" dt="2022-12-20T11:17:16.685" v="6109" actId="478"/>
          <ac:grpSpMkLst>
            <pc:docMk/>
            <pc:sldMk cId="110171577" sldId="303"/>
            <ac:grpSpMk id="5" creationId="{53D3FA94-AD18-4B6A-E943-290749EC1871}"/>
          </ac:grpSpMkLst>
        </pc:grpChg>
        <pc:grpChg chg="add del">
          <ac:chgData name="Federico Cantarelli" userId="cb4d179d-2f90-4735-8fdc-4f3f60f10538" providerId="ADAL" clId="{9C26B3F9-5990-BF45-8007-8C282D21A0CC}" dt="2022-12-20T13:19:18.197" v="6180" actId="478"/>
          <ac:grpSpMkLst>
            <pc:docMk/>
            <pc:sldMk cId="110171577" sldId="303"/>
            <ac:grpSpMk id="13" creationId="{5041588B-23F9-8EB8-7E9A-C26D0A23ACB2}"/>
          </ac:grpSpMkLst>
        </pc:grpChg>
        <pc:grpChg chg="add del mod">
          <ac:chgData name="Federico Cantarelli" userId="cb4d179d-2f90-4735-8fdc-4f3f60f10538" providerId="ADAL" clId="{9C26B3F9-5990-BF45-8007-8C282D21A0CC}" dt="2022-12-20T17:23:14.499" v="6289" actId="165"/>
          <ac:grpSpMkLst>
            <pc:docMk/>
            <pc:sldMk cId="110171577" sldId="303"/>
            <ac:grpSpMk id="22" creationId="{4D776F8F-74D2-C890-A65A-9051610707D7}"/>
          </ac:grpSpMkLst>
        </pc:grpChg>
        <pc:picChg chg="add del mod">
          <ac:chgData name="Federico Cantarelli" userId="cb4d179d-2f90-4735-8fdc-4f3f60f10538" providerId="ADAL" clId="{9C26B3F9-5990-BF45-8007-8C282D21A0CC}" dt="2022-12-20T13:13:43.636" v="6163" actId="478"/>
          <ac:picMkLst>
            <pc:docMk/>
            <pc:sldMk cId="110171577" sldId="303"/>
            <ac:picMk id="4" creationId="{366C7D35-C83F-A45C-8A8C-CC2C4EAD00AD}"/>
          </ac:picMkLst>
        </pc:picChg>
        <pc:picChg chg="add del mod">
          <ac:chgData name="Federico Cantarelli" userId="cb4d179d-2f90-4735-8fdc-4f3f60f10538" providerId="ADAL" clId="{9C26B3F9-5990-BF45-8007-8C282D21A0CC}" dt="2022-12-20T13:13:44.454" v="6164" actId="478"/>
          <ac:picMkLst>
            <pc:docMk/>
            <pc:sldMk cId="110171577" sldId="303"/>
            <ac:picMk id="6" creationId="{FB966861-4507-9D23-A056-9D0BE1183D7B}"/>
          </ac:picMkLst>
        </pc:picChg>
        <pc:picChg chg="add mod">
          <ac:chgData name="Federico Cantarelli" userId="cb4d179d-2f90-4735-8fdc-4f3f60f10538" providerId="ADAL" clId="{9C26B3F9-5990-BF45-8007-8C282D21A0CC}" dt="2022-12-24T11:34:44.132" v="6364" actId="14826"/>
          <ac:picMkLst>
            <pc:docMk/>
            <pc:sldMk cId="110171577" sldId="303"/>
            <ac:picMk id="8" creationId="{ED6BE754-7FF2-C667-5058-E19C1C19D1CD}"/>
          </ac:picMkLst>
        </pc:picChg>
        <pc:picChg chg="add mod">
          <ac:chgData name="Federico Cantarelli" userId="cb4d179d-2f90-4735-8fdc-4f3f60f10538" providerId="ADAL" clId="{9C26B3F9-5990-BF45-8007-8C282D21A0CC}" dt="2022-12-20T13:16:29.332" v="6178" actId="12788"/>
          <ac:picMkLst>
            <pc:docMk/>
            <pc:sldMk cId="110171577" sldId="303"/>
            <ac:picMk id="10" creationId="{862DDF16-7D63-8DDC-36B5-201E87D43F22}"/>
          </ac:picMkLst>
        </pc:picChg>
        <pc:picChg chg="add mod">
          <ac:chgData name="Federico Cantarelli" userId="cb4d179d-2f90-4735-8fdc-4f3f60f10538" providerId="ADAL" clId="{9C26B3F9-5990-BF45-8007-8C282D21A0CC}" dt="2022-12-20T13:16:29.332" v="6178" actId="12788"/>
          <ac:picMkLst>
            <pc:docMk/>
            <pc:sldMk cId="110171577" sldId="303"/>
            <ac:picMk id="12" creationId="{E4AAEF43-E21F-E3BA-FD23-97B7C99CB2FC}"/>
          </ac:picMkLst>
        </pc:picChg>
        <pc:picChg chg="del">
          <ac:chgData name="Federico Cantarelli" userId="cb4d179d-2f90-4735-8fdc-4f3f60f10538" providerId="ADAL" clId="{9C26B3F9-5990-BF45-8007-8C282D21A0CC}" dt="2022-12-20T11:17:15.732" v="6108" actId="478"/>
          <ac:picMkLst>
            <pc:docMk/>
            <pc:sldMk cId="110171577" sldId="303"/>
            <ac:picMk id="12" creationId="{E980D4DA-030D-38F5-6306-07BDE60F369F}"/>
          </ac:picMkLst>
        </pc:picChg>
        <pc:picChg chg="add del mod">
          <ac:chgData name="Federico Cantarelli" userId="cb4d179d-2f90-4735-8fdc-4f3f60f10538" providerId="ADAL" clId="{9C26B3F9-5990-BF45-8007-8C282D21A0CC}" dt="2022-12-20T13:19:43.091" v="6189" actId="478"/>
          <ac:picMkLst>
            <pc:docMk/>
            <pc:sldMk cId="110171577" sldId="303"/>
            <ac:picMk id="15" creationId="{F48BCD0E-3E99-7D46-C7F9-5EDB6CF1B4CE}"/>
          </ac:picMkLst>
        </pc:picChg>
        <pc:picChg chg="add del mod">
          <ac:chgData name="Federico Cantarelli" userId="cb4d179d-2f90-4735-8fdc-4f3f60f10538" providerId="ADAL" clId="{9C26B3F9-5990-BF45-8007-8C282D21A0CC}" dt="2022-12-20T13:19:42.030" v="6188" actId="478"/>
          <ac:picMkLst>
            <pc:docMk/>
            <pc:sldMk cId="110171577" sldId="303"/>
            <ac:picMk id="17" creationId="{47B28FA0-AE3F-072E-F6FA-11C93DF3A9DC}"/>
          </ac:picMkLst>
        </pc:picChg>
        <pc:picChg chg="add mod topLvl">
          <ac:chgData name="Federico Cantarelli" userId="cb4d179d-2f90-4735-8fdc-4f3f60f10538" providerId="ADAL" clId="{9C26B3F9-5990-BF45-8007-8C282D21A0CC}" dt="2022-12-20T17:23:30.789" v="6293" actId="1076"/>
          <ac:picMkLst>
            <pc:docMk/>
            <pc:sldMk cId="110171577" sldId="303"/>
            <ac:picMk id="19" creationId="{622AAE60-1A76-3FFE-47F7-F4A02B9A5764}"/>
          </ac:picMkLst>
        </pc:picChg>
        <pc:picChg chg="add mod topLvl">
          <ac:chgData name="Federico Cantarelli" userId="cb4d179d-2f90-4735-8fdc-4f3f60f10538" providerId="ADAL" clId="{9C26B3F9-5990-BF45-8007-8C282D21A0CC}" dt="2022-12-20T17:23:30.789" v="6293" actId="1076"/>
          <ac:picMkLst>
            <pc:docMk/>
            <pc:sldMk cId="110171577" sldId="303"/>
            <ac:picMk id="21" creationId="{5EA83511-577A-7FB9-E431-92AEE680427D}"/>
          </ac:picMkLst>
        </pc:picChg>
      </pc:sldChg>
      <pc:sldChg chg="addSp delSp modSp add mod">
        <pc:chgData name="Federico Cantarelli" userId="cb4d179d-2f90-4735-8fdc-4f3f60f10538" providerId="ADAL" clId="{9C26B3F9-5990-BF45-8007-8C282D21A0CC}" dt="2022-12-20T16:28:45.208" v="6261" actId="164"/>
        <pc:sldMkLst>
          <pc:docMk/>
          <pc:sldMk cId="469715223" sldId="304"/>
        </pc:sldMkLst>
        <pc:spChg chg="mod">
          <ac:chgData name="Federico Cantarelli" userId="cb4d179d-2f90-4735-8fdc-4f3f60f10538" providerId="ADAL" clId="{9C26B3F9-5990-BF45-8007-8C282D21A0CC}" dt="2022-12-20T16:22:31.705" v="6243" actId="20577"/>
          <ac:spMkLst>
            <pc:docMk/>
            <pc:sldMk cId="469715223" sldId="304"/>
            <ac:spMk id="2" creationId="{17036228-574B-192D-E014-549CEB567860}"/>
          </ac:spMkLst>
        </pc:spChg>
        <pc:spChg chg="del">
          <ac:chgData name="Federico Cantarelli" userId="cb4d179d-2f90-4735-8fdc-4f3f60f10538" providerId="ADAL" clId="{9C26B3F9-5990-BF45-8007-8C282D21A0CC}" dt="2022-12-20T16:22:36.040" v="6245" actId="478"/>
          <ac:spMkLst>
            <pc:docMk/>
            <pc:sldMk cId="469715223" sldId="304"/>
            <ac:spMk id="3" creationId="{6D67B6EE-1811-DD94-6938-1324D0B826B8}"/>
          </ac:spMkLst>
        </pc:spChg>
        <pc:grpChg chg="add">
          <ac:chgData name="Federico Cantarelli" userId="cb4d179d-2f90-4735-8fdc-4f3f60f10538" providerId="ADAL" clId="{9C26B3F9-5990-BF45-8007-8C282D21A0CC}" dt="2022-12-20T16:28:45.208" v="6261" actId="164"/>
          <ac:grpSpMkLst>
            <pc:docMk/>
            <pc:sldMk cId="469715223" sldId="304"/>
            <ac:grpSpMk id="9" creationId="{B1D07ED9-7738-CE9D-330D-97214370E62F}"/>
          </ac:grpSpMkLst>
        </pc:grpChg>
        <pc:picChg chg="add mod">
          <ac:chgData name="Federico Cantarelli" userId="cb4d179d-2f90-4735-8fdc-4f3f60f10538" providerId="ADAL" clId="{9C26B3F9-5990-BF45-8007-8C282D21A0CC}" dt="2022-12-20T16:28:44.497" v="6260" actId="1076"/>
          <ac:picMkLst>
            <pc:docMk/>
            <pc:sldMk cId="469715223" sldId="304"/>
            <ac:picMk id="5" creationId="{F5D174CD-5E6A-FD6D-07D9-0B514389A28D}"/>
          </ac:picMkLst>
        </pc:picChg>
        <pc:picChg chg="del">
          <ac:chgData name="Federico Cantarelli" userId="cb4d179d-2f90-4735-8fdc-4f3f60f10538" providerId="ADAL" clId="{9C26B3F9-5990-BF45-8007-8C282D21A0CC}" dt="2022-12-20T16:22:34.350" v="6244" actId="478"/>
          <ac:picMkLst>
            <pc:docMk/>
            <pc:sldMk cId="469715223" sldId="304"/>
            <ac:picMk id="6" creationId="{7DB5C8F9-4E65-DE55-7ABA-9F13D3A33D72}"/>
          </ac:picMkLst>
        </pc:picChg>
        <pc:picChg chg="add mod">
          <ac:chgData name="Federico Cantarelli" userId="cb4d179d-2f90-4735-8fdc-4f3f60f10538" providerId="ADAL" clId="{9C26B3F9-5990-BF45-8007-8C282D21A0CC}" dt="2022-12-20T16:28:44.497" v="6260" actId="1076"/>
          <ac:picMkLst>
            <pc:docMk/>
            <pc:sldMk cId="469715223" sldId="304"/>
            <ac:picMk id="8" creationId="{C0F30154-C908-062F-F1CC-8AF7DCB101BC}"/>
          </ac:picMkLst>
        </pc:picChg>
      </pc:sldChg>
      <pc:sldChg chg="delSp add del mod">
        <pc:chgData name="Federico Cantarelli" userId="cb4d179d-2f90-4735-8fdc-4f3f60f10538" providerId="ADAL" clId="{9C26B3F9-5990-BF45-8007-8C282D21A0CC}" dt="2022-12-20T13:37:23.365" v="6203" actId="2696"/>
        <pc:sldMkLst>
          <pc:docMk/>
          <pc:sldMk cId="2029779556" sldId="304"/>
        </pc:sldMkLst>
        <pc:grpChg chg="del">
          <ac:chgData name="Federico Cantarelli" userId="cb4d179d-2f90-4735-8fdc-4f3f60f10538" providerId="ADAL" clId="{9C26B3F9-5990-BF45-8007-8C282D21A0CC}" dt="2022-12-20T13:22:49.174" v="6202" actId="478"/>
          <ac:grpSpMkLst>
            <pc:docMk/>
            <pc:sldMk cId="2029779556" sldId="304"/>
            <ac:grpSpMk id="22" creationId="{4D776F8F-74D2-C890-A65A-9051610707D7}"/>
          </ac:grpSpMkLst>
        </pc:grpChg>
        <pc:picChg chg="del">
          <ac:chgData name="Federico Cantarelli" userId="cb4d179d-2f90-4735-8fdc-4f3f60f10538" providerId="ADAL" clId="{9C26B3F9-5990-BF45-8007-8C282D21A0CC}" dt="2022-12-20T13:22:48.708" v="6201" actId="478"/>
          <ac:picMkLst>
            <pc:docMk/>
            <pc:sldMk cId="2029779556" sldId="304"/>
            <ac:picMk id="8" creationId="{ED6BE754-7FF2-C667-5058-E19C1C19D1CD}"/>
          </ac:picMkLst>
        </pc:picChg>
      </pc:sldChg>
      <pc:sldChg chg="addSp delSp modSp add mod">
        <pc:chgData name="Federico Cantarelli" userId="cb4d179d-2f90-4735-8fdc-4f3f60f10538" providerId="ADAL" clId="{9C26B3F9-5990-BF45-8007-8C282D21A0CC}" dt="2023-01-10T17:51:26.289" v="10968" actId="20577"/>
        <pc:sldMkLst>
          <pc:docMk/>
          <pc:sldMk cId="2186866218" sldId="305"/>
        </pc:sldMkLst>
        <pc:spChg chg="mod">
          <ac:chgData name="Federico Cantarelli" userId="cb4d179d-2f90-4735-8fdc-4f3f60f10538" providerId="ADAL" clId="{9C26B3F9-5990-BF45-8007-8C282D21A0CC}" dt="2023-01-10T17:51:26.289" v="10968" actId="20577"/>
          <ac:spMkLst>
            <pc:docMk/>
            <pc:sldMk cId="2186866218" sldId="305"/>
            <ac:spMk id="2" creationId="{17036228-574B-192D-E014-549CEB567860}"/>
          </ac:spMkLst>
        </pc:spChg>
        <pc:spChg chg="del">
          <ac:chgData name="Federico Cantarelli" userId="cb4d179d-2f90-4735-8fdc-4f3f60f10538" providerId="ADAL" clId="{9C26B3F9-5990-BF45-8007-8C282D21A0CC}" dt="2022-12-24T10:47:54.694" v="6349" actId="478"/>
          <ac:spMkLst>
            <pc:docMk/>
            <pc:sldMk cId="2186866218" sldId="305"/>
            <ac:spMk id="5" creationId="{13DDE290-C124-9A23-57F8-78D9643EA4A9}"/>
          </ac:spMkLst>
        </pc:spChg>
        <pc:spChg chg="add mod">
          <ac:chgData name="Federico Cantarelli" userId="cb4d179d-2f90-4735-8fdc-4f3f60f10538" providerId="ADAL" clId="{9C26B3F9-5990-BF45-8007-8C282D21A0CC}" dt="2022-12-24T12:43:55.053" v="6456" actId="1076"/>
          <ac:spMkLst>
            <pc:docMk/>
            <pc:sldMk cId="2186866218" sldId="305"/>
            <ac:spMk id="10" creationId="{271AEE36-0480-CEAA-7FDE-3163A48056D0}"/>
          </ac:spMkLst>
        </pc:spChg>
        <pc:graphicFrameChg chg="del">
          <ac:chgData name="Federico Cantarelli" userId="cb4d179d-2f90-4735-8fdc-4f3f60f10538" providerId="ADAL" clId="{9C26B3F9-5990-BF45-8007-8C282D21A0CC}" dt="2022-12-24T10:47:53.008" v="6347" actId="478"/>
          <ac:graphicFrameMkLst>
            <pc:docMk/>
            <pc:sldMk cId="2186866218" sldId="305"/>
            <ac:graphicFrameMk id="6" creationId="{741739AD-035F-491F-5DAE-FCAA6E1E9D74}"/>
          </ac:graphicFrameMkLst>
        </pc:graphicFrameChg>
        <pc:picChg chg="add mod">
          <ac:chgData name="Federico Cantarelli" userId="cb4d179d-2f90-4735-8fdc-4f3f60f10538" providerId="ADAL" clId="{9C26B3F9-5990-BF45-8007-8C282D21A0CC}" dt="2022-12-24T12:43:55.053" v="6456" actId="1076"/>
          <ac:picMkLst>
            <pc:docMk/>
            <pc:sldMk cId="2186866218" sldId="305"/>
            <ac:picMk id="4" creationId="{75FA8B6B-2AF0-D635-7A9C-3063E7E535A9}"/>
          </ac:picMkLst>
        </pc:picChg>
        <pc:picChg chg="del">
          <ac:chgData name="Federico Cantarelli" userId="cb4d179d-2f90-4735-8fdc-4f3f60f10538" providerId="ADAL" clId="{9C26B3F9-5990-BF45-8007-8C282D21A0CC}" dt="2022-12-24T10:47:53.434" v="6348" actId="478"/>
          <ac:picMkLst>
            <pc:docMk/>
            <pc:sldMk cId="2186866218" sldId="305"/>
            <ac:picMk id="7" creationId="{35BCEED5-C4F1-BD72-883B-E66A495E0133}"/>
          </ac:picMkLst>
        </pc:picChg>
        <pc:picChg chg="add mod">
          <ac:chgData name="Federico Cantarelli" userId="cb4d179d-2f90-4735-8fdc-4f3f60f10538" providerId="ADAL" clId="{9C26B3F9-5990-BF45-8007-8C282D21A0CC}" dt="2022-12-24T15:44:15.079" v="6797" actId="14826"/>
          <ac:picMkLst>
            <pc:docMk/>
            <pc:sldMk cId="2186866218" sldId="305"/>
            <ac:picMk id="9" creationId="{81A0B3BB-2D9C-B9C2-F009-041E125D3940}"/>
          </ac:picMkLst>
        </pc:picChg>
      </pc:sldChg>
      <pc:sldChg chg="addSp delSp modSp add mod delAnim modAnim">
        <pc:chgData name="Federico Cantarelli" userId="cb4d179d-2f90-4735-8fdc-4f3f60f10538" providerId="ADAL" clId="{9C26B3F9-5990-BF45-8007-8C282D21A0CC}" dt="2022-12-27T15:02:26.026" v="7149" actId="1037"/>
        <pc:sldMkLst>
          <pc:docMk/>
          <pc:sldMk cId="3387708340" sldId="306"/>
        </pc:sldMkLst>
        <pc:spChg chg="add mod">
          <ac:chgData name="Federico Cantarelli" userId="cb4d179d-2f90-4735-8fdc-4f3f60f10538" providerId="ADAL" clId="{9C26B3F9-5990-BF45-8007-8C282D21A0CC}" dt="2022-12-24T11:52:28.929" v="6385" actId="1076"/>
          <ac:spMkLst>
            <pc:docMk/>
            <pc:sldMk cId="3387708340" sldId="306"/>
            <ac:spMk id="8" creationId="{498675E2-9CCA-963D-C26F-5DC52E2006AE}"/>
          </ac:spMkLst>
        </pc:spChg>
        <pc:spChg chg="add mod">
          <ac:chgData name="Federico Cantarelli" userId="cb4d179d-2f90-4735-8fdc-4f3f60f10538" providerId="ADAL" clId="{9C26B3F9-5990-BF45-8007-8C282D21A0CC}" dt="2022-12-24T11:52:35.412" v="6387" actId="1076"/>
          <ac:spMkLst>
            <pc:docMk/>
            <pc:sldMk cId="3387708340" sldId="306"/>
            <ac:spMk id="10" creationId="{B89DFBDC-0D20-535A-3F9E-54915A08469B}"/>
          </ac:spMkLst>
        </pc:spChg>
        <pc:spChg chg="add mod">
          <ac:chgData name="Federico Cantarelli" userId="cb4d179d-2f90-4735-8fdc-4f3f60f10538" providerId="ADAL" clId="{9C26B3F9-5990-BF45-8007-8C282D21A0CC}" dt="2022-12-24T11:53:08.893" v="6413" actId="207"/>
          <ac:spMkLst>
            <pc:docMk/>
            <pc:sldMk cId="3387708340" sldId="306"/>
            <ac:spMk id="11" creationId="{0E5E8219-1274-C33A-B01C-276C99F20040}"/>
          </ac:spMkLst>
        </pc:spChg>
        <pc:spChg chg="add mod">
          <ac:chgData name="Federico Cantarelli" userId="cb4d179d-2f90-4735-8fdc-4f3f60f10538" providerId="ADAL" clId="{9C26B3F9-5990-BF45-8007-8C282D21A0CC}" dt="2022-12-24T11:53:22.753" v="6416" actId="1076"/>
          <ac:spMkLst>
            <pc:docMk/>
            <pc:sldMk cId="3387708340" sldId="306"/>
            <ac:spMk id="13" creationId="{4968395A-F3CA-7710-B00D-7C1CB8ED6F05}"/>
          </ac:spMkLst>
        </pc:spChg>
        <pc:spChg chg="add del mod">
          <ac:chgData name="Federico Cantarelli" userId="cb4d179d-2f90-4735-8fdc-4f3f60f10538" providerId="ADAL" clId="{9C26B3F9-5990-BF45-8007-8C282D21A0CC}" dt="2022-12-24T18:03:50.999" v="7140" actId="21"/>
          <ac:spMkLst>
            <pc:docMk/>
            <pc:sldMk cId="3387708340" sldId="306"/>
            <ac:spMk id="15" creationId="{6C866D04-77E0-4476-D731-E3B8770297A9}"/>
          </ac:spMkLst>
        </pc:spChg>
        <pc:grpChg chg="add">
          <ac:chgData name="Federico Cantarelli" userId="cb4d179d-2f90-4735-8fdc-4f3f60f10538" providerId="ADAL" clId="{9C26B3F9-5990-BF45-8007-8C282D21A0CC}" dt="2022-12-24T11:53:14.241" v="6414" actId="164"/>
          <ac:grpSpMkLst>
            <pc:docMk/>
            <pc:sldMk cId="3387708340" sldId="306"/>
            <ac:grpSpMk id="12" creationId="{B0B0E5E2-EB8F-4628-424A-33B20AB0A4B0}"/>
          </ac:grpSpMkLst>
        </pc:grpChg>
        <pc:grpChg chg="add mod">
          <ac:chgData name="Federico Cantarelli" userId="cb4d179d-2f90-4735-8fdc-4f3f60f10538" providerId="ADAL" clId="{9C26B3F9-5990-BF45-8007-8C282D21A0CC}" dt="2022-12-27T15:02:26.026" v="7149" actId="1037"/>
          <ac:grpSpMkLst>
            <pc:docMk/>
            <pc:sldMk cId="3387708340" sldId="306"/>
            <ac:grpSpMk id="14" creationId="{C7D21C67-F8AB-F558-9DB7-69DA9470C30D}"/>
          </ac:grpSpMkLst>
        </pc:grpChg>
        <pc:picChg chg="add mod">
          <ac:chgData name="Federico Cantarelli" userId="cb4d179d-2f90-4735-8fdc-4f3f60f10538" providerId="ADAL" clId="{9C26B3F9-5990-BF45-8007-8C282D21A0CC}" dt="2022-12-24T15:43:52.016" v="6796" actId="14826"/>
          <ac:picMkLst>
            <pc:docMk/>
            <pc:sldMk cId="3387708340" sldId="306"/>
            <ac:picMk id="3" creationId="{A4B7644E-1C25-189D-C3A2-7AFF5DBAF2D5}"/>
          </ac:picMkLst>
        </pc:picChg>
        <pc:picChg chg="del">
          <ac:chgData name="Federico Cantarelli" userId="cb4d179d-2f90-4735-8fdc-4f3f60f10538" providerId="ADAL" clId="{9C26B3F9-5990-BF45-8007-8C282D21A0CC}" dt="2022-12-24T11:41:02.713" v="6366" actId="478"/>
          <ac:picMkLst>
            <pc:docMk/>
            <pc:sldMk cId="3387708340" sldId="306"/>
            <ac:picMk id="4" creationId="{3648F679-6A55-360E-D7EA-9DAE2B793365}"/>
          </ac:picMkLst>
        </pc:picChg>
        <pc:picChg chg="add mod">
          <ac:chgData name="Federico Cantarelli" userId="cb4d179d-2f90-4735-8fdc-4f3f60f10538" providerId="ADAL" clId="{9C26B3F9-5990-BF45-8007-8C282D21A0CC}" dt="2022-12-24T11:51:59.658" v="6379" actId="1076"/>
          <ac:picMkLst>
            <pc:docMk/>
            <pc:sldMk cId="3387708340" sldId="306"/>
            <ac:picMk id="6" creationId="{5C77498F-A2FE-1458-75C9-566B24ADB15C}"/>
          </ac:picMkLst>
        </pc:picChg>
        <pc:picChg chg="del">
          <ac:chgData name="Federico Cantarelli" userId="cb4d179d-2f90-4735-8fdc-4f3f60f10538" providerId="ADAL" clId="{9C26B3F9-5990-BF45-8007-8C282D21A0CC}" dt="2022-12-24T11:41:03.139" v="6367" actId="478"/>
          <ac:picMkLst>
            <pc:docMk/>
            <pc:sldMk cId="3387708340" sldId="306"/>
            <ac:picMk id="9" creationId="{2289960E-A7D5-18D8-623E-F1CE47A47F87}"/>
          </ac:picMkLst>
        </pc:picChg>
      </pc:sldChg>
      <pc:sldChg chg="addSp delSp modSp add mod ord delAnim">
        <pc:chgData name="Federico Cantarelli" userId="cb4d179d-2f90-4735-8fdc-4f3f60f10538" providerId="ADAL" clId="{9C26B3F9-5990-BF45-8007-8C282D21A0CC}" dt="2023-01-07T18:33:31.742" v="10935" actId="20577"/>
        <pc:sldMkLst>
          <pc:docMk/>
          <pc:sldMk cId="2176718445" sldId="307"/>
        </pc:sldMkLst>
        <pc:spChg chg="mod">
          <ac:chgData name="Federico Cantarelli" userId="cb4d179d-2f90-4735-8fdc-4f3f60f10538" providerId="ADAL" clId="{9C26B3F9-5990-BF45-8007-8C282D21A0CC}" dt="2023-01-04T17:09:01.786" v="7653" actId="207"/>
          <ac:spMkLst>
            <pc:docMk/>
            <pc:sldMk cId="2176718445" sldId="307"/>
            <ac:spMk id="2" creationId="{17036228-574B-192D-E014-549CEB567860}"/>
          </ac:spMkLst>
        </pc:spChg>
        <pc:spChg chg="add mod">
          <ac:chgData name="Federico Cantarelli" userId="cb4d179d-2f90-4735-8fdc-4f3f60f10538" providerId="ADAL" clId="{9C26B3F9-5990-BF45-8007-8C282D21A0CC}" dt="2023-01-04T17:06:58.974" v="7651" actId="207"/>
          <ac:spMkLst>
            <pc:docMk/>
            <pc:sldMk cId="2176718445" sldId="307"/>
            <ac:spMk id="3" creationId="{744AA1CA-D9CB-7328-6CE8-D4D956B5B190}"/>
          </ac:spMkLst>
        </pc:spChg>
        <pc:spChg chg="del mod">
          <ac:chgData name="Federico Cantarelli" userId="cb4d179d-2f90-4735-8fdc-4f3f60f10538" providerId="ADAL" clId="{9C26B3F9-5990-BF45-8007-8C282D21A0CC}" dt="2022-12-24T14:53:18.885" v="6474" actId="478"/>
          <ac:spMkLst>
            <pc:docMk/>
            <pc:sldMk cId="2176718445" sldId="307"/>
            <ac:spMk id="6" creationId="{9199CD25-97FA-71F5-7AFA-EE1DBFA6CF51}"/>
          </ac:spMkLst>
        </pc:spChg>
        <pc:spChg chg="del">
          <ac:chgData name="Federico Cantarelli" userId="cb4d179d-2f90-4735-8fdc-4f3f60f10538" providerId="ADAL" clId="{9C26B3F9-5990-BF45-8007-8C282D21A0CC}" dt="2022-12-24T14:53:16.857" v="6471" actId="478"/>
          <ac:spMkLst>
            <pc:docMk/>
            <pc:sldMk cId="2176718445" sldId="307"/>
            <ac:spMk id="11" creationId="{378947ED-1F5C-C16F-F953-BBAFF835C366}"/>
          </ac:spMkLst>
        </pc:spChg>
        <pc:spChg chg="add mod">
          <ac:chgData name="Federico Cantarelli" userId="cb4d179d-2f90-4735-8fdc-4f3f60f10538" providerId="ADAL" clId="{9C26B3F9-5990-BF45-8007-8C282D21A0CC}" dt="2023-01-07T18:33:31.742" v="10935" actId="20577"/>
          <ac:spMkLst>
            <pc:docMk/>
            <pc:sldMk cId="2176718445" sldId="307"/>
            <ac:spMk id="15" creationId="{A8C04F3E-536B-6C81-E8FC-E24EC2F1AD90}"/>
          </ac:spMkLst>
        </pc:spChg>
        <pc:spChg chg="add mod">
          <ac:chgData name="Federico Cantarelli" userId="cb4d179d-2f90-4735-8fdc-4f3f60f10538" providerId="ADAL" clId="{9C26B3F9-5990-BF45-8007-8C282D21A0CC}" dt="2023-01-04T17:06:22.808" v="7522" actId="1036"/>
          <ac:spMkLst>
            <pc:docMk/>
            <pc:sldMk cId="2176718445" sldId="307"/>
            <ac:spMk id="16" creationId="{A0927B20-EC3B-A4E8-6CAB-FE167AEB66BF}"/>
          </ac:spMkLst>
        </pc:spChg>
        <pc:grpChg chg="del">
          <ac:chgData name="Federico Cantarelli" userId="cb4d179d-2f90-4735-8fdc-4f3f60f10538" providerId="ADAL" clId="{9C26B3F9-5990-BF45-8007-8C282D21A0CC}" dt="2022-12-24T14:58:31.175" v="6476" actId="478"/>
          <ac:grpSpMkLst>
            <pc:docMk/>
            <pc:sldMk cId="2176718445" sldId="307"/>
            <ac:grpSpMk id="3" creationId="{974E264B-4067-424B-8BAA-26072C25329F}"/>
          </ac:grpSpMkLst>
        </pc:grpChg>
        <pc:grpChg chg="del">
          <ac:chgData name="Federico Cantarelli" userId="cb4d179d-2f90-4735-8fdc-4f3f60f10538" providerId="ADAL" clId="{9C26B3F9-5990-BF45-8007-8C282D21A0CC}" dt="2022-12-24T14:58:29.964" v="6475" actId="478"/>
          <ac:grpSpMkLst>
            <pc:docMk/>
            <pc:sldMk cId="2176718445" sldId="307"/>
            <ac:grpSpMk id="5" creationId="{53D3FA94-AD18-4B6A-E943-290749EC1871}"/>
          </ac:grpSpMkLst>
        </pc:grpChg>
        <pc:picChg chg="del">
          <ac:chgData name="Federico Cantarelli" userId="cb4d179d-2f90-4735-8fdc-4f3f60f10538" providerId="ADAL" clId="{9C26B3F9-5990-BF45-8007-8C282D21A0CC}" dt="2022-12-24T14:53:13.669" v="6469" actId="478"/>
          <ac:picMkLst>
            <pc:docMk/>
            <pc:sldMk cId="2176718445" sldId="307"/>
            <ac:picMk id="12" creationId="{E980D4DA-030D-38F5-6306-07BDE60F369F}"/>
          </ac:picMkLst>
        </pc:picChg>
        <pc:picChg chg="add mod modCrop">
          <ac:chgData name="Federico Cantarelli" userId="cb4d179d-2f90-4735-8fdc-4f3f60f10538" providerId="ADAL" clId="{9C26B3F9-5990-BF45-8007-8C282D21A0CC}" dt="2023-01-04T17:04:20.186" v="7208" actId="167"/>
          <ac:picMkLst>
            <pc:docMk/>
            <pc:sldMk cId="2176718445" sldId="307"/>
            <ac:picMk id="13" creationId="{AC887B5F-8A21-E057-0DFF-5B0921B3BAD3}"/>
          </ac:picMkLst>
        </pc:picChg>
        <pc:cxnChg chg="del">
          <ac:chgData name="Federico Cantarelli" userId="cb4d179d-2f90-4735-8fdc-4f3f60f10538" providerId="ADAL" clId="{9C26B3F9-5990-BF45-8007-8C282D21A0CC}" dt="2022-12-24T14:53:17.598" v="6472" actId="478"/>
          <ac:cxnSpMkLst>
            <pc:docMk/>
            <pc:sldMk cId="2176718445" sldId="307"/>
            <ac:cxnSpMk id="14" creationId="{61E07F85-0F6B-6F02-BFC3-1BE2563569A0}"/>
          </ac:cxnSpMkLst>
        </pc:cxnChg>
        <pc:cxnChg chg="del">
          <ac:chgData name="Federico Cantarelli" userId="cb4d179d-2f90-4735-8fdc-4f3f60f10538" providerId="ADAL" clId="{9C26B3F9-5990-BF45-8007-8C282D21A0CC}" dt="2022-12-24T14:53:16.288" v="6470" actId="478"/>
          <ac:cxnSpMkLst>
            <pc:docMk/>
            <pc:sldMk cId="2176718445" sldId="307"/>
            <ac:cxnSpMk id="19" creationId="{A40E6066-F3A4-3552-FD46-C7FFB8127D50}"/>
          </ac:cxnSpMkLst>
        </pc:cxnChg>
      </pc:sldChg>
      <pc:sldChg chg="addSp delSp modSp add mod ord">
        <pc:chgData name="Federico Cantarelli" userId="cb4d179d-2f90-4735-8fdc-4f3f60f10538" providerId="ADAL" clId="{9C26B3F9-5990-BF45-8007-8C282D21A0CC}" dt="2023-01-10T17:50:21.421" v="10960" actId="20577"/>
        <pc:sldMkLst>
          <pc:docMk/>
          <pc:sldMk cId="2632878882" sldId="308"/>
        </pc:sldMkLst>
        <pc:spChg chg="add del mod">
          <ac:chgData name="Federico Cantarelli" userId="cb4d179d-2f90-4735-8fdc-4f3f60f10538" providerId="ADAL" clId="{9C26B3F9-5990-BF45-8007-8C282D21A0CC}" dt="2023-01-10T17:50:21.421" v="10960" actId="20577"/>
          <ac:spMkLst>
            <pc:docMk/>
            <pc:sldMk cId="2632878882" sldId="308"/>
            <ac:spMk id="2" creationId="{73ADA59B-92D5-8A3F-CB6D-E3D8C90AAE66}"/>
          </ac:spMkLst>
        </pc:spChg>
        <pc:spChg chg="mod">
          <ac:chgData name="Federico Cantarelli" userId="cb4d179d-2f90-4735-8fdc-4f3f60f10538" providerId="ADAL" clId="{9C26B3F9-5990-BF45-8007-8C282D21A0CC}" dt="2022-12-24T18:01:34.049" v="7121" actId="1076"/>
          <ac:spMkLst>
            <pc:docMk/>
            <pc:sldMk cId="2632878882" sldId="308"/>
            <ac:spMk id="3" creationId="{19F413F5-5840-C601-5119-77CFAABAB8CF}"/>
          </ac:spMkLst>
        </pc:spChg>
        <pc:spChg chg="add mod">
          <ac:chgData name="Federico Cantarelli" userId="cb4d179d-2f90-4735-8fdc-4f3f60f10538" providerId="ADAL" clId="{9C26B3F9-5990-BF45-8007-8C282D21A0CC}" dt="2023-01-01T14:03:09.861" v="7151" actId="1076"/>
          <ac:spMkLst>
            <pc:docMk/>
            <pc:sldMk cId="2632878882" sldId="308"/>
            <ac:spMk id="4" creationId="{1D40F561-F2A9-AAD9-698F-EEE40B7A7343}"/>
          </ac:spMkLst>
        </pc:spChg>
        <pc:spChg chg="add del mod">
          <ac:chgData name="Federico Cantarelli" userId="cb4d179d-2f90-4735-8fdc-4f3f60f10538" providerId="ADAL" clId="{9C26B3F9-5990-BF45-8007-8C282D21A0CC}" dt="2022-12-24T18:01:42.739" v="7127" actId="478"/>
          <ac:spMkLst>
            <pc:docMk/>
            <pc:sldMk cId="2632878882" sldId="308"/>
            <ac:spMk id="6" creationId="{4D7986AF-99B1-5CD0-B65A-6A158ED8D3B6}"/>
          </ac:spMkLst>
        </pc:spChg>
        <pc:spChg chg="add del mod">
          <ac:chgData name="Federico Cantarelli" userId="cb4d179d-2f90-4735-8fdc-4f3f60f10538" providerId="ADAL" clId="{9C26B3F9-5990-BF45-8007-8C282D21A0CC}" dt="2023-01-01T14:03:07.188" v="7150" actId="478"/>
          <ac:spMkLst>
            <pc:docMk/>
            <pc:sldMk cId="2632878882" sldId="308"/>
            <ac:spMk id="8" creationId="{706A1192-ED62-CE89-E9E3-85DE92BD0BDB}"/>
          </ac:spMkLst>
        </pc:spChg>
        <pc:picChg chg="add mod modCrop">
          <ac:chgData name="Federico Cantarelli" userId="cb4d179d-2f90-4735-8fdc-4f3f60f10538" providerId="ADAL" clId="{9C26B3F9-5990-BF45-8007-8C282D21A0CC}" dt="2023-01-01T14:05:31.190" v="7163" actId="1076"/>
          <ac:picMkLst>
            <pc:docMk/>
            <pc:sldMk cId="2632878882" sldId="308"/>
            <ac:picMk id="6" creationId="{2F179BDD-92E1-230F-8384-7C02853AFAFC}"/>
          </ac:picMkLst>
        </pc:picChg>
      </pc:sldChg>
      <pc:sldChg chg="add del">
        <pc:chgData name="Federico Cantarelli" userId="cb4d179d-2f90-4735-8fdc-4f3f60f10538" providerId="ADAL" clId="{9C26B3F9-5990-BF45-8007-8C282D21A0CC}" dt="2022-12-24T18:03:46.259" v="7138"/>
        <pc:sldMkLst>
          <pc:docMk/>
          <pc:sldMk cId="2423290139" sldId="309"/>
        </pc:sldMkLst>
      </pc:sldChg>
      <pc:sldChg chg="addSp delSp modSp new mod modAnim">
        <pc:chgData name="Federico Cantarelli" userId="cb4d179d-2f90-4735-8fdc-4f3f60f10538" providerId="ADAL" clId="{9C26B3F9-5990-BF45-8007-8C282D21A0CC}" dt="2023-01-07T13:17:49.677" v="9550" actId="1076"/>
        <pc:sldMkLst>
          <pc:docMk/>
          <pc:sldMk cId="4010874298" sldId="309"/>
        </pc:sldMkLst>
        <pc:spChg chg="add mod">
          <ac:chgData name="Federico Cantarelli" userId="cb4d179d-2f90-4735-8fdc-4f3f60f10538" providerId="ADAL" clId="{9C26B3F9-5990-BF45-8007-8C282D21A0CC}" dt="2023-01-04T18:27:38.108" v="7724" actId="20577"/>
          <ac:spMkLst>
            <pc:docMk/>
            <pc:sldMk cId="4010874298" sldId="309"/>
            <ac:spMk id="2" creationId="{BB939862-644B-D4F2-3814-E99E40B01E8A}"/>
          </ac:spMkLst>
        </pc:spChg>
        <pc:spChg chg="add del mod">
          <ac:chgData name="Federico Cantarelli" userId="cb4d179d-2f90-4735-8fdc-4f3f60f10538" providerId="ADAL" clId="{9C26B3F9-5990-BF45-8007-8C282D21A0CC}" dt="2023-01-05T19:58:52.418" v="7728" actId="478"/>
          <ac:spMkLst>
            <pc:docMk/>
            <pc:sldMk cId="4010874298" sldId="309"/>
            <ac:spMk id="3" creationId="{33471775-3776-2CAE-A8E6-F1F977434F5D}"/>
          </ac:spMkLst>
        </pc:spChg>
        <pc:spChg chg="add mod">
          <ac:chgData name="Federico Cantarelli" userId="cb4d179d-2f90-4735-8fdc-4f3f60f10538" providerId="ADAL" clId="{9C26B3F9-5990-BF45-8007-8C282D21A0CC}" dt="2023-01-06T00:29:57.273" v="8263" actId="1035"/>
          <ac:spMkLst>
            <pc:docMk/>
            <pc:sldMk cId="4010874298" sldId="309"/>
            <ac:spMk id="3" creationId="{CF6B3FC9-6EC8-3600-2C87-A943711D1F78}"/>
          </ac:spMkLst>
        </pc:spChg>
        <pc:spChg chg="add mod">
          <ac:chgData name="Federico Cantarelli" userId="cb4d179d-2f90-4735-8fdc-4f3f60f10538" providerId="ADAL" clId="{9C26B3F9-5990-BF45-8007-8C282D21A0CC}" dt="2023-01-07T13:17:49.677" v="9550" actId="1076"/>
          <ac:spMkLst>
            <pc:docMk/>
            <pc:sldMk cId="4010874298" sldId="309"/>
            <ac:spMk id="4" creationId="{1472EADC-F39A-A7D1-F512-8051284521CE}"/>
          </ac:spMkLst>
        </pc:spChg>
        <pc:spChg chg="add mod">
          <ac:chgData name="Federico Cantarelli" userId="cb4d179d-2f90-4735-8fdc-4f3f60f10538" providerId="ADAL" clId="{9C26B3F9-5990-BF45-8007-8C282D21A0CC}" dt="2023-01-06T00:29:49.645" v="8259" actId="1076"/>
          <ac:spMkLst>
            <pc:docMk/>
            <pc:sldMk cId="4010874298" sldId="309"/>
            <ac:spMk id="5" creationId="{7AE3D8B3-151A-3348-F6CD-0C7AA1324BF3}"/>
          </ac:spMkLst>
        </pc:spChg>
      </pc:sldChg>
      <pc:sldChg chg="addSp modSp add mod">
        <pc:chgData name="Federico Cantarelli" userId="cb4d179d-2f90-4735-8fdc-4f3f60f10538" providerId="ADAL" clId="{9C26B3F9-5990-BF45-8007-8C282D21A0CC}" dt="2023-01-07T13:17:34.724" v="9549" actId="20577"/>
        <pc:sldMkLst>
          <pc:docMk/>
          <pc:sldMk cId="752760278" sldId="310"/>
        </pc:sldMkLst>
        <pc:spChg chg="add mod">
          <ac:chgData name="Federico Cantarelli" userId="cb4d179d-2f90-4735-8fdc-4f3f60f10538" providerId="ADAL" clId="{9C26B3F9-5990-BF45-8007-8C282D21A0CC}" dt="2023-01-07T13:17:34.724" v="9549" actId="20577"/>
          <ac:spMkLst>
            <pc:docMk/>
            <pc:sldMk cId="752760278" sldId="310"/>
            <ac:spMk id="2" creationId="{01EAD4B2-B2C3-07D8-EBBF-F1CAB1B9C295}"/>
          </ac:spMkLst>
        </pc:spChg>
        <pc:spChg chg="mod">
          <ac:chgData name="Federico Cantarelli" userId="cb4d179d-2f90-4735-8fdc-4f3f60f10538" providerId="ADAL" clId="{9C26B3F9-5990-BF45-8007-8C282D21A0CC}" dt="2023-01-06T00:23:34.073" v="8019" actId="20577"/>
          <ac:spMkLst>
            <pc:docMk/>
            <pc:sldMk cId="752760278" sldId="310"/>
            <ac:spMk id="12" creationId="{F7CFEE67-5847-1D7A-6A00-BF6462FE55CE}"/>
          </ac:spMkLst>
        </pc:spChg>
      </pc:sldChg>
      <pc:sldChg chg="addSp delSp modSp new mod">
        <pc:chgData name="Federico Cantarelli" userId="cb4d179d-2f90-4735-8fdc-4f3f60f10538" providerId="ADAL" clId="{9C26B3F9-5990-BF45-8007-8C282D21A0CC}" dt="2023-01-07T18:37:54.387" v="10936" actId="1076"/>
        <pc:sldMkLst>
          <pc:docMk/>
          <pc:sldMk cId="3231806648" sldId="311"/>
        </pc:sldMkLst>
        <pc:spChg chg="add mod">
          <ac:chgData name="Federico Cantarelli" userId="cb4d179d-2f90-4735-8fdc-4f3f60f10538" providerId="ADAL" clId="{9C26B3F9-5990-BF45-8007-8C282D21A0CC}" dt="2023-01-06T00:32:46.290" v="8309" actId="20577"/>
          <ac:spMkLst>
            <pc:docMk/>
            <pc:sldMk cId="3231806648" sldId="311"/>
            <ac:spMk id="2" creationId="{45F7656B-57AA-19F6-28FC-39DC68AAE7A0}"/>
          </ac:spMkLst>
        </pc:spChg>
        <pc:spChg chg="add mod">
          <ac:chgData name="Federico Cantarelli" userId="cb4d179d-2f90-4735-8fdc-4f3f60f10538" providerId="ADAL" clId="{9C26B3F9-5990-BF45-8007-8C282D21A0CC}" dt="2023-01-07T18:24:18.449" v="10505" actId="207"/>
          <ac:spMkLst>
            <pc:docMk/>
            <pc:sldMk cId="3231806648" sldId="311"/>
            <ac:spMk id="3" creationId="{E9BAF7D1-0B4A-4DE5-E034-6D482F0EDDCE}"/>
          </ac:spMkLst>
        </pc:spChg>
        <pc:spChg chg="add mod">
          <ac:chgData name="Federico Cantarelli" userId="cb4d179d-2f90-4735-8fdc-4f3f60f10538" providerId="ADAL" clId="{9C26B3F9-5990-BF45-8007-8C282D21A0CC}" dt="2023-01-07T13:11:00.303" v="9332" actId="1076"/>
          <ac:spMkLst>
            <pc:docMk/>
            <pc:sldMk cId="3231806648" sldId="311"/>
            <ac:spMk id="4" creationId="{26FE6947-74FE-7AC7-EA1F-5F6744F83764}"/>
          </ac:spMkLst>
        </pc:spChg>
        <pc:grpChg chg="add mod topLvl">
          <ac:chgData name="Federico Cantarelli" userId="cb4d179d-2f90-4735-8fdc-4f3f60f10538" providerId="ADAL" clId="{9C26B3F9-5990-BF45-8007-8C282D21A0CC}" dt="2023-01-07T13:08:50.040" v="9223" actId="1076"/>
          <ac:grpSpMkLst>
            <pc:docMk/>
            <pc:sldMk cId="3231806648" sldId="311"/>
            <ac:grpSpMk id="7" creationId="{B3197BE0-AC4C-14ED-D10B-A73AAAEACCC8}"/>
          </ac:grpSpMkLst>
        </pc:grpChg>
        <pc:grpChg chg="add del mod">
          <ac:chgData name="Federico Cantarelli" userId="cb4d179d-2f90-4735-8fdc-4f3f60f10538" providerId="ADAL" clId="{9C26B3F9-5990-BF45-8007-8C282D21A0CC}" dt="2023-01-07T13:08:41.219" v="9220" actId="165"/>
          <ac:grpSpMkLst>
            <pc:docMk/>
            <pc:sldMk cId="3231806648" sldId="311"/>
            <ac:grpSpMk id="8" creationId="{72118494-7B3A-C151-D926-B7015C8CCD81}"/>
          </ac:grpSpMkLst>
        </pc:grpChg>
        <pc:grpChg chg="add mod">
          <ac:chgData name="Federico Cantarelli" userId="cb4d179d-2f90-4735-8fdc-4f3f60f10538" providerId="ADAL" clId="{9C26B3F9-5990-BF45-8007-8C282D21A0CC}" dt="2023-01-07T18:37:54.387" v="10936" actId="1076"/>
          <ac:grpSpMkLst>
            <pc:docMk/>
            <pc:sldMk cId="3231806648" sldId="311"/>
            <ac:grpSpMk id="9" creationId="{3376961D-2A92-7878-F61A-262E8D097C8C}"/>
          </ac:grpSpMkLst>
        </pc:grpChg>
        <pc:picChg chg="add mod topLvl">
          <ac:chgData name="Federico Cantarelli" userId="cb4d179d-2f90-4735-8fdc-4f3f60f10538" providerId="ADAL" clId="{9C26B3F9-5990-BF45-8007-8C282D21A0CC}" dt="2023-01-07T13:11:04.746" v="9333" actId="1076"/>
          <ac:picMkLst>
            <pc:docMk/>
            <pc:sldMk cId="3231806648" sldId="311"/>
            <ac:picMk id="6" creationId="{93920449-F44E-3130-462D-D88CC9D8F648}"/>
          </ac:picMkLst>
        </pc:picChg>
      </pc:sldChg>
      <pc:sldChg chg="addSp delSp modSp add mod modNotesTx">
        <pc:chgData name="Federico Cantarelli" userId="cb4d179d-2f90-4735-8fdc-4f3f60f10538" providerId="ADAL" clId="{9C26B3F9-5990-BF45-8007-8C282D21A0CC}" dt="2023-01-07T18:25:05.797" v="10518" actId="1038"/>
        <pc:sldMkLst>
          <pc:docMk/>
          <pc:sldMk cId="3501691576" sldId="312"/>
        </pc:sldMkLst>
        <pc:spChg chg="mod">
          <ac:chgData name="Federico Cantarelli" userId="cb4d179d-2f90-4735-8fdc-4f3f60f10538" providerId="ADAL" clId="{9C26B3F9-5990-BF45-8007-8C282D21A0CC}" dt="2023-01-06T00:46:06.927" v="8920" actId="20577"/>
          <ac:spMkLst>
            <pc:docMk/>
            <pc:sldMk cId="3501691576" sldId="312"/>
            <ac:spMk id="2" creationId="{45F7656B-57AA-19F6-28FC-39DC68AAE7A0}"/>
          </ac:spMkLst>
        </pc:spChg>
        <pc:spChg chg="del">
          <ac:chgData name="Federico Cantarelli" userId="cb4d179d-2f90-4735-8fdc-4f3f60f10538" providerId="ADAL" clId="{9C26B3F9-5990-BF45-8007-8C282D21A0CC}" dt="2023-01-06T00:46:10.328" v="8921" actId="478"/>
          <ac:spMkLst>
            <pc:docMk/>
            <pc:sldMk cId="3501691576" sldId="312"/>
            <ac:spMk id="3" creationId="{E9BAF7D1-0B4A-4DE5-E034-6D482F0EDDCE}"/>
          </ac:spMkLst>
        </pc:spChg>
        <pc:spChg chg="add del mod">
          <ac:chgData name="Federico Cantarelli" userId="cb4d179d-2f90-4735-8fdc-4f3f60f10538" providerId="ADAL" clId="{9C26B3F9-5990-BF45-8007-8C282D21A0CC}" dt="2023-01-07T13:14:56.683" v="9356"/>
          <ac:spMkLst>
            <pc:docMk/>
            <pc:sldMk cId="3501691576" sldId="312"/>
            <ac:spMk id="8" creationId="{877B5F2E-75CA-48AC-ADAF-6515610E648C}"/>
          </ac:spMkLst>
        </pc:spChg>
        <pc:spChg chg="add mod">
          <ac:chgData name="Federico Cantarelli" userId="cb4d179d-2f90-4735-8fdc-4f3f60f10538" providerId="ADAL" clId="{9C26B3F9-5990-BF45-8007-8C282D21A0CC}" dt="2023-01-07T18:25:05.797" v="10518" actId="1038"/>
          <ac:spMkLst>
            <pc:docMk/>
            <pc:sldMk cId="3501691576" sldId="312"/>
            <ac:spMk id="9" creationId="{E80365E8-D737-FDC3-76C1-6A1D1BD6C6D9}"/>
          </ac:spMkLst>
        </pc:spChg>
        <pc:spChg chg="add mod">
          <ac:chgData name="Federico Cantarelli" userId="cb4d179d-2f90-4735-8fdc-4f3f60f10538" providerId="ADAL" clId="{9C26B3F9-5990-BF45-8007-8C282D21A0CC}" dt="2023-01-07T13:30:02.440" v="9810" actId="14100"/>
          <ac:spMkLst>
            <pc:docMk/>
            <pc:sldMk cId="3501691576" sldId="312"/>
            <ac:spMk id="10" creationId="{5A8F827A-6011-6C1B-3A7B-F50DCF271B5B}"/>
          </ac:spMkLst>
        </pc:spChg>
        <pc:spChg chg="add mod">
          <ac:chgData name="Federico Cantarelli" userId="cb4d179d-2f90-4735-8fdc-4f3f60f10538" providerId="ADAL" clId="{9C26B3F9-5990-BF45-8007-8C282D21A0CC}" dt="2023-01-07T13:29:22.594" v="9804" actId="14100"/>
          <ac:spMkLst>
            <pc:docMk/>
            <pc:sldMk cId="3501691576" sldId="312"/>
            <ac:spMk id="11" creationId="{E22AB0AF-EA12-38DC-6195-4FFB94B5BC49}"/>
          </ac:spMkLst>
        </pc:spChg>
        <pc:spChg chg="add mod">
          <ac:chgData name="Federico Cantarelli" userId="cb4d179d-2f90-4735-8fdc-4f3f60f10538" providerId="ADAL" clId="{9C26B3F9-5990-BF45-8007-8C282D21A0CC}" dt="2023-01-07T13:29:51.586" v="9808" actId="14100"/>
          <ac:spMkLst>
            <pc:docMk/>
            <pc:sldMk cId="3501691576" sldId="312"/>
            <ac:spMk id="12" creationId="{8A533134-6E28-C369-FD94-20D6A1528669}"/>
          </ac:spMkLst>
        </pc:spChg>
        <pc:grpChg chg="add mod">
          <ac:chgData name="Federico Cantarelli" userId="cb4d179d-2f90-4735-8fdc-4f3f60f10538" providerId="ADAL" clId="{9C26B3F9-5990-BF45-8007-8C282D21A0CC}" dt="2023-01-07T13:14:37.481" v="9352" actId="1076"/>
          <ac:grpSpMkLst>
            <pc:docMk/>
            <pc:sldMk cId="3501691576" sldId="312"/>
            <ac:grpSpMk id="7" creationId="{C2012D85-F17D-D360-298D-5BD721928A2D}"/>
          </ac:grpSpMkLst>
        </pc:grpChg>
        <pc:picChg chg="add mod">
          <ac:chgData name="Federico Cantarelli" userId="cb4d179d-2f90-4735-8fdc-4f3f60f10538" providerId="ADAL" clId="{9C26B3F9-5990-BF45-8007-8C282D21A0CC}" dt="2023-01-07T13:14:28.081" v="9349" actId="12789"/>
          <ac:picMkLst>
            <pc:docMk/>
            <pc:sldMk cId="3501691576" sldId="312"/>
            <ac:picMk id="4" creationId="{271B5DE5-55AE-A3C0-A978-80FD8EEFEA7C}"/>
          </ac:picMkLst>
        </pc:picChg>
        <pc:picChg chg="add mod">
          <ac:chgData name="Federico Cantarelli" userId="cb4d179d-2f90-4735-8fdc-4f3f60f10538" providerId="ADAL" clId="{9C26B3F9-5990-BF45-8007-8C282D21A0CC}" dt="2023-01-07T13:14:28.081" v="9349" actId="12789"/>
          <ac:picMkLst>
            <pc:docMk/>
            <pc:sldMk cId="3501691576" sldId="312"/>
            <ac:picMk id="6" creationId="{64368400-785A-64A7-EC13-684876FF66B0}"/>
          </ac:picMkLst>
        </pc:picChg>
      </pc:sldChg>
      <pc:sldChg chg="modSp add mod">
        <pc:chgData name="Federico Cantarelli" userId="cb4d179d-2f90-4735-8fdc-4f3f60f10538" providerId="ADAL" clId="{9C26B3F9-5990-BF45-8007-8C282D21A0CC}" dt="2023-01-07T13:15:21.285" v="9370" actId="20577"/>
        <pc:sldMkLst>
          <pc:docMk/>
          <pc:sldMk cId="2190998349" sldId="313"/>
        </pc:sldMkLst>
        <pc:spChg chg="mod">
          <ac:chgData name="Federico Cantarelli" userId="cb4d179d-2f90-4735-8fdc-4f3f60f10538" providerId="ADAL" clId="{9C26B3F9-5990-BF45-8007-8C282D21A0CC}" dt="2023-01-07T13:15:21.285" v="9370" actId="20577"/>
          <ac:spMkLst>
            <pc:docMk/>
            <pc:sldMk cId="2190998349" sldId="313"/>
            <ac:spMk id="12" creationId="{F7CFEE67-5847-1D7A-6A00-BF6462FE55CE}"/>
          </ac:spMkLst>
        </pc:spChg>
      </pc:sldChg>
      <pc:sldChg chg="addSp delSp modSp add mod">
        <pc:chgData name="Federico Cantarelli" userId="cb4d179d-2f90-4735-8fdc-4f3f60f10538" providerId="ADAL" clId="{9C26B3F9-5990-BF45-8007-8C282D21A0CC}" dt="2023-01-07T13:50:37.200" v="10355" actId="14100"/>
        <pc:sldMkLst>
          <pc:docMk/>
          <pc:sldMk cId="2794597274" sldId="314"/>
        </pc:sldMkLst>
        <pc:spChg chg="mod">
          <ac:chgData name="Federico Cantarelli" userId="cb4d179d-2f90-4735-8fdc-4f3f60f10538" providerId="ADAL" clId="{9C26B3F9-5990-BF45-8007-8C282D21A0CC}" dt="2023-01-07T13:30:20.881" v="9819" actId="20577"/>
          <ac:spMkLst>
            <pc:docMk/>
            <pc:sldMk cId="2794597274" sldId="314"/>
            <ac:spMk id="2" creationId="{45F7656B-57AA-19F6-28FC-39DC68AAE7A0}"/>
          </ac:spMkLst>
        </pc:spChg>
        <pc:spChg chg="add mod">
          <ac:chgData name="Federico Cantarelli" userId="cb4d179d-2f90-4735-8fdc-4f3f60f10538" providerId="ADAL" clId="{9C26B3F9-5990-BF45-8007-8C282D21A0CC}" dt="2023-01-07T13:43:43.864" v="10157" actId="20577"/>
          <ac:spMkLst>
            <pc:docMk/>
            <pc:sldMk cId="2794597274" sldId="314"/>
            <ac:spMk id="8" creationId="{A5FFAFB2-B847-97DC-6293-BD6E1B16395E}"/>
          </ac:spMkLst>
        </pc:spChg>
        <pc:spChg chg="del">
          <ac:chgData name="Federico Cantarelli" userId="cb4d179d-2f90-4735-8fdc-4f3f60f10538" providerId="ADAL" clId="{9C26B3F9-5990-BF45-8007-8C282D21A0CC}" dt="2023-01-07T13:30:26.102" v="9822" actId="478"/>
          <ac:spMkLst>
            <pc:docMk/>
            <pc:sldMk cId="2794597274" sldId="314"/>
            <ac:spMk id="9" creationId="{E80365E8-D737-FDC3-76C1-6A1D1BD6C6D9}"/>
          </ac:spMkLst>
        </pc:spChg>
        <pc:spChg chg="del">
          <ac:chgData name="Federico Cantarelli" userId="cb4d179d-2f90-4735-8fdc-4f3f60f10538" providerId="ADAL" clId="{9C26B3F9-5990-BF45-8007-8C282D21A0CC}" dt="2023-01-07T13:30:24.978" v="9821" actId="478"/>
          <ac:spMkLst>
            <pc:docMk/>
            <pc:sldMk cId="2794597274" sldId="314"/>
            <ac:spMk id="10" creationId="{5A8F827A-6011-6C1B-3A7B-F50DCF271B5B}"/>
          </ac:spMkLst>
        </pc:spChg>
        <pc:spChg chg="del">
          <ac:chgData name="Federico Cantarelli" userId="cb4d179d-2f90-4735-8fdc-4f3f60f10538" providerId="ADAL" clId="{9C26B3F9-5990-BF45-8007-8C282D21A0CC}" dt="2023-01-07T13:30:27.362" v="9823" actId="478"/>
          <ac:spMkLst>
            <pc:docMk/>
            <pc:sldMk cId="2794597274" sldId="314"/>
            <ac:spMk id="11" creationId="{E22AB0AF-EA12-38DC-6195-4FFB94B5BC49}"/>
          </ac:spMkLst>
        </pc:spChg>
        <pc:spChg chg="del">
          <ac:chgData name="Federico Cantarelli" userId="cb4d179d-2f90-4735-8fdc-4f3f60f10538" providerId="ADAL" clId="{9C26B3F9-5990-BF45-8007-8C282D21A0CC}" dt="2023-01-07T13:30:28.488" v="9824" actId="478"/>
          <ac:spMkLst>
            <pc:docMk/>
            <pc:sldMk cId="2794597274" sldId="314"/>
            <ac:spMk id="12" creationId="{8A533134-6E28-C369-FD94-20D6A1528669}"/>
          </ac:spMkLst>
        </pc:spChg>
        <pc:spChg chg="add mod">
          <ac:chgData name="Federico Cantarelli" userId="cb4d179d-2f90-4735-8fdc-4f3f60f10538" providerId="ADAL" clId="{9C26B3F9-5990-BF45-8007-8C282D21A0CC}" dt="2023-01-07T13:43:43.864" v="10157" actId="20577"/>
          <ac:spMkLst>
            <pc:docMk/>
            <pc:sldMk cId="2794597274" sldId="314"/>
            <ac:spMk id="13" creationId="{57EF0450-88B0-C624-5C03-42DA1F5C1C91}"/>
          </ac:spMkLst>
        </pc:spChg>
        <pc:spChg chg="add mod">
          <ac:chgData name="Federico Cantarelli" userId="cb4d179d-2f90-4735-8fdc-4f3f60f10538" providerId="ADAL" clId="{9C26B3F9-5990-BF45-8007-8C282D21A0CC}" dt="2023-01-07T13:43:43.864" v="10157" actId="20577"/>
          <ac:spMkLst>
            <pc:docMk/>
            <pc:sldMk cId="2794597274" sldId="314"/>
            <ac:spMk id="14" creationId="{D7FBABEC-1F5B-3E7E-2360-4B7D980D5DCB}"/>
          </ac:spMkLst>
        </pc:spChg>
        <pc:spChg chg="add mod">
          <ac:chgData name="Federico Cantarelli" userId="cb4d179d-2f90-4735-8fdc-4f3f60f10538" providerId="ADAL" clId="{9C26B3F9-5990-BF45-8007-8C282D21A0CC}" dt="2023-01-07T13:43:43.864" v="10157" actId="20577"/>
          <ac:spMkLst>
            <pc:docMk/>
            <pc:sldMk cId="2794597274" sldId="314"/>
            <ac:spMk id="15" creationId="{18D76A19-74CA-58B7-4CD8-B0F88B684B7A}"/>
          </ac:spMkLst>
        </pc:spChg>
        <pc:spChg chg="add mod">
          <ac:chgData name="Federico Cantarelli" userId="cb4d179d-2f90-4735-8fdc-4f3f60f10538" providerId="ADAL" clId="{9C26B3F9-5990-BF45-8007-8C282D21A0CC}" dt="2023-01-07T13:50:37.200" v="10355" actId="14100"/>
          <ac:spMkLst>
            <pc:docMk/>
            <pc:sldMk cId="2794597274" sldId="314"/>
            <ac:spMk id="18" creationId="{1813467E-2D5C-436A-1D1C-70C9A817EF09}"/>
          </ac:spMkLst>
        </pc:spChg>
        <pc:grpChg chg="del">
          <ac:chgData name="Federico Cantarelli" userId="cb4d179d-2f90-4735-8fdc-4f3f60f10538" providerId="ADAL" clId="{9C26B3F9-5990-BF45-8007-8C282D21A0CC}" dt="2023-01-07T13:30:23.563" v="9820" actId="478"/>
          <ac:grpSpMkLst>
            <pc:docMk/>
            <pc:sldMk cId="2794597274" sldId="314"/>
            <ac:grpSpMk id="7" creationId="{C2012D85-F17D-D360-298D-5BD721928A2D}"/>
          </ac:grpSpMkLst>
        </pc:grpChg>
        <pc:grpChg chg="add mod">
          <ac:chgData name="Federico Cantarelli" userId="cb4d179d-2f90-4735-8fdc-4f3f60f10538" providerId="ADAL" clId="{9C26B3F9-5990-BF45-8007-8C282D21A0CC}" dt="2023-01-07T13:43:43.864" v="10157" actId="20577"/>
          <ac:grpSpMkLst>
            <pc:docMk/>
            <pc:sldMk cId="2794597274" sldId="314"/>
            <ac:grpSpMk id="16" creationId="{AACB2690-4CAF-9291-D0C8-2F38D85A3FD2}"/>
          </ac:grpSpMkLst>
        </pc:grpChg>
        <pc:grpChg chg="add mod">
          <ac:chgData name="Federico Cantarelli" userId="cb4d179d-2f90-4735-8fdc-4f3f60f10538" providerId="ADAL" clId="{9C26B3F9-5990-BF45-8007-8C282D21A0CC}" dt="2023-01-07T13:43:43.864" v="10157" actId="20577"/>
          <ac:grpSpMkLst>
            <pc:docMk/>
            <pc:sldMk cId="2794597274" sldId="314"/>
            <ac:grpSpMk id="17" creationId="{77BF1603-5518-0B12-62A6-B89108D5D9FA}"/>
          </ac:grpSpMkLst>
        </pc:grpChg>
        <pc:picChg chg="add mod">
          <ac:chgData name="Federico Cantarelli" userId="cb4d179d-2f90-4735-8fdc-4f3f60f10538" providerId="ADAL" clId="{9C26B3F9-5990-BF45-8007-8C282D21A0CC}" dt="2023-01-07T13:30:46.475" v="9830" actId="1076"/>
          <ac:picMkLst>
            <pc:docMk/>
            <pc:sldMk cId="2794597274" sldId="314"/>
            <ac:picMk id="5" creationId="{AE221CC4-763E-1BD0-FE95-144A157827E1}"/>
          </ac:picMkLst>
        </pc:picChg>
      </pc:sldChg>
      <pc:sldChg chg="addSp delSp modSp add mod">
        <pc:chgData name="Federico Cantarelli" userId="cb4d179d-2f90-4735-8fdc-4f3f60f10538" providerId="ADAL" clId="{9C26B3F9-5990-BF45-8007-8C282D21A0CC}" dt="2023-01-07T18:32:25.823" v="10929" actId="1076"/>
        <pc:sldMkLst>
          <pc:docMk/>
          <pc:sldMk cId="786954869" sldId="315"/>
        </pc:sldMkLst>
        <pc:spChg chg="mod">
          <ac:chgData name="Federico Cantarelli" userId="cb4d179d-2f90-4735-8fdc-4f3f60f10538" providerId="ADAL" clId="{9C26B3F9-5990-BF45-8007-8C282D21A0CC}" dt="2023-01-07T13:44:23.487" v="10161" actId="20577"/>
          <ac:spMkLst>
            <pc:docMk/>
            <pc:sldMk cId="786954869" sldId="315"/>
            <ac:spMk id="2" creationId="{45F7656B-57AA-19F6-28FC-39DC68AAE7A0}"/>
          </ac:spMkLst>
        </pc:spChg>
        <pc:spChg chg="add mod">
          <ac:chgData name="Federico Cantarelli" userId="cb4d179d-2f90-4735-8fdc-4f3f60f10538" providerId="ADAL" clId="{9C26B3F9-5990-BF45-8007-8C282D21A0CC}" dt="2023-01-07T18:24:12.472" v="10504" actId="207"/>
          <ac:spMkLst>
            <pc:docMk/>
            <pc:sldMk cId="786954869" sldId="315"/>
            <ac:spMk id="3" creationId="{19EE017F-1AD6-66C3-CC9B-BC5051813009}"/>
          </ac:spMkLst>
        </pc:spChg>
        <pc:spChg chg="add del mod">
          <ac:chgData name="Federico Cantarelli" userId="cb4d179d-2f90-4735-8fdc-4f3f60f10538" providerId="ADAL" clId="{9C26B3F9-5990-BF45-8007-8C282D21A0CC}" dt="2023-01-07T18:21:56.412" v="10432" actId="478"/>
          <ac:spMkLst>
            <pc:docMk/>
            <pc:sldMk cId="786954869" sldId="315"/>
            <ac:spMk id="6" creationId="{95D3D7D1-346A-B628-F693-C21278752B6C}"/>
          </ac:spMkLst>
        </pc:spChg>
        <pc:spChg chg="add del mod">
          <ac:chgData name="Federico Cantarelli" userId="cb4d179d-2f90-4735-8fdc-4f3f60f10538" providerId="ADAL" clId="{9C26B3F9-5990-BF45-8007-8C282D21A0CC}" dt="2023-01-07T18:31:30.275" v="10915" actId="478"/>
          <ac:spMkLst>
            <pc:docMk/>
            <pc:sldMk cId="786954869" sldId="315"/>
            <ac:spMk id="7" creationId="{FD48D18F-F915-06E8-31E5-69B53E90C4E6}"/>
          </ac:spMkLst>
        </pc:spChg>
        <pc:spChg chg="mod topLvl">
          <ac:chgData name="Federico Cantarelli" userId="cb4d179d-2f90-4735-8fdc-4f3f60f10538" providerId="ADAL" clId="{9C26B3F9-5990-BF45-8007-8C282D21A0CC}" dt="2023-01-07T18:24:08.883" v="10503" actId="207"/>
          <ac:spMkLst>
            <pc:docMk/>
            <pc:sldMk cId="786954869" sldId="315"/>
            <ac:spMk id="8" creationId="{A5FFAFB2-B847-97DC-6293-BD6E1B16395E}"/>
          </ac:spMkLst>
        </pc:spChg>
        <pc:spChg chg="add mod">
          <ac:chgData name="Federico Cantarelli" userId="cb4d179d-2f90-4735-8fdc-4f3f60f10538" providerId="ADAL" clId="{9C26B3F9-5990-BF45-8007-8C282D21A0CC}" dt="2023-01-07T18:32:25.823" v="10929" actId="1076"/>
          <ac:spMkLst>
            <pc:docMk/>
            <pc:sldMk cId="786954869" sldId="315"/>
            <ac:spMk id="9" creationId="{FDC231EE-9A9B-F8ED-E449-77926D55BAA2}"/>
          </ac:spMkLst>
        </pc:spChg>
        <pc:spChg chg="del mod">
          <ac:chgData name="Federico Cantarelli" userId="cb4d179d-2f90-4735-8fdc-4f3f60f10538" providerId="ADAL" clId="{9C26B3F9-5990-BF45-8007-8C282D21A0CC}" dt="2023-01-07T13:47:04.159" v="10245" actId="478"/>
          <ac:spMkLst>
            <pc:docMk/>
            <pc:sldMk cId="786954869" sldId="315"/>
            <ac:spMk id="13" creationId="{57EF0450-88B0-C624-5C03-42DA1F5C1C91}"/>
          </ac:spMkLst>
        </pc:spChg>
        <pc:spChg chg="mod topLvl">
          <ac:chgData name="Federico Cantarelli" userId="cb4d179d-2f90-4735-8fdc-4f3f60f10538" providerId="ADAL" clId="{9C26B3F9-5990-BF45-8007-8C282D21A0CC}" dt="2023-01-07T18:24:04.221" v="10501" actId="207"/>
          <ac:spMkLst>
            <pc:docMk/>
            <pc:sldMk cId="786954869" sldId="315"/>
            <ac:spMk id="14" creationId="{D7FBABEC-1F5B-3E7E-2360-4B7D980D5DCB}"/>
          </ac:spMkLst>
        </pc:spChg>
        <pc:spChg chg="mod topLvl">
          <ac:chgData name="Federico Cantarelli" userId="cb4d179d-2f90-4735-8fdc-4f3f60f10538" providerId="ADAL" clId="{9C26B3F9-5990-BF45-8007-8C282D21A0CC}" dt="2023-01-07T18:24:06.418" v="10502" actId="207"/>
          <ac:spMkLst>
            <pc:docMk/>
            <pc:sldMk cId="786954869" sldId="315"/>
            <ac:spMk id="15" creationId="{18D76A19-74CA-58B7-4CD8-B0F88B684B7A}"/>
          </ac:spMkLst>
        </pc:spChg>
        <pc:spChg chg="mod">
          <ac:chgData name="Federico Cantarelli" userId="cb4d179d-2f90-4735-8fdc-4f3f60f10538" providerId="ADAL" clId="{9C26B3F9-5990-BF45-8007-8C282D21A0CC}" dt="2023-01-07T18:31:43.918" v="10918" actId="1076"/>
          <ac:spMkLst>
            <pc:docMk/>
            <pc:sldMk cId="786954869" sldId="315"/>
            <ac:spMk id="18" creationId="{1813467E-2D5C-436A-1D1C-70C9A817EF09}"/>
          </ac:spMkLst>
        </pc:spChg>
        <pc:grpChg chg="add">
          <ac:chgData name="Federico Cantarelli" userId="cb4d179d-2f90-4735-8fdc-4f3f60f10538" providerId="ADAL" clId="{9C26B3F9-5990-BF45-8007-8C282D21A0CC}" dt="2023-01-07T13:50:06.142" v="10345" actId="164"/>
          <ac:grpSpMkLst>
            <pc:docMk/>
            <pc:sldMk cId="786954869" sldId="315"/>
            <ac:grpSpMk id="4" creationId="{5BDA6E4B-682A-79A9-06AC-76782964EBB5}"/>
          </ac:grpSpMkLst>
        </pc:grpChg>
        <pc:grpChg chg="del mod topLvl">
          <ac:chgData name="Federico Cantarelli" userId="cb4d179d-2f90-4735-8fdc-4f3f60f10538" providerId="ADAL" clId="{9C26B3F9-5990-BF45-8007-8C282D21A0CC}" dt="2023-01-07T13:49:32.574" v="10339" actId="165"/>
          <ac:grpSpMkLst>
            <pc:docMk/>
            <pc:sldMk cId="786954869" sldId="315"/>
            <ac:grpSpMk id="16" creationId="{AACB2690-4CAF-9291-D0C8-2F38D85A3FD2}"/>
          </ac:grpSpMkLst>
        </pc:grpChg>
        <pc:grpChg chg="del mod">
          <ac:chgData name="Federico Cantarelli" userId="cb4d179d-2f90-4735-8fdc-4f3f60f10538" providerId="ADAL" clId="{9C26B3F9-5990-BF45-8007-8C282D21A0CC}" dt="2023-01-07T13:49:26.359" v="10338" actId="165"/>
          <ac:grpSpMkLst>
            <pc:docMk/>
            <pc:sldMk cId="786954869" sldId="315"/>
            <ac:grpSpMk id="17" creationId="{77BF1603-5518-0B12-62A6-B89108D5D9FA}"/>
          </ac:grpSpMkLst>
        </pc:grpChg>
        <pc:picChg chg="mod">
          <ac:chgData name="Federico Cantarelli" userId="cb4d179d-2f90-4735-8fdc-4f3f60f10538" providerId="ADAL" clId="{9C26B3F9-5990-BF45-8007-8C282D21A0CC}" dt="2023-01-07T13:44:46.182" v="10164" actId="1076"/>
          <ac:picMkLst>
            <pc:docMk/>
            <pc:sldMk cId="786954869" sldId="315"/>
            <ac:picMk id="5" creationId="{AE221CC4-763E-1BD0-FE95-144A157827E1}"/>
          </ac:picMkLst>
        </pc:picChg>
      </pc:sldChg>
      <pc:sldMasterChg chg="modSldLayout">
        <pc:chgData name="Federico Cantarelli" userId="cb4d179d-2f90-4735-8fdc-4f3f60f10538" providerId="ADAL" clId="{9C26B3F9-5990-BF45-8007-8C282D21A0CC}" dt="2022-12-19T18:56:12.639" v="5271" actId="478"/>
        <pc:sldMasterMkLst>
          <pc:docMk/>
          <pc:sldMasterMk cId="1582396271" sldId="2147483648"/>
        </pc:sldMasterMkLst>
        <pc:sldLayoutChg chg="addSp delSp modSp mod">
          <pc:chgData name="Federico Cantarelli" userId="cb4d179d-2f90-4735-8fdc-4f3f60f10538" providerId="ADAL" clId="{9C26B3F9-5990-BF45-8007-8C282D21A0CC}" dt="2022-12-19T17:07:01.545" v="4677" actId="1035"/>
          <pc:sldLayoutMkLst>
            <pc:docMk/>
            <pc:sldMasterMk cId="1582396271" sldId="2147483648"/>
            <pc:sldLayoutMk cId="1211011125" sldId="2147483650"/>
          </pc:sldLayoutMkLst>
          <pc:spChg chg="del">
            <ac:chgData name="Federico Cantarelli" userId="cb4d179d-2f90-4735-8fdc-4f3f60f10538" providerId="ADAL" clId="{9C26B3F9-5990-BF45-8007-8C282D21A0CC}" dt="2022-12-19T16:56:57.016" v="4477" actId="478"/>
            <ac:spMkLst>
              <pc:docMk/>
              <pc:sldMasterMk cId="1582396271" sldId="2147483648"/>
              <pc:sldLayoutMk cId="1211011125" sldId="2147483650"/>
              <ac:spMk id="2" creationId="{31B04A1B-8BD5-2159-F1BB-87D8CA6CB88E}"/>
            </ac:spMkLst>
          </pc:spChg>
          <pc:spChg chg="del">
            <ac:chgData name="Federico Cantarelli" userId="cb4d179d-2f90-4735-8fdc-4f3f60f10538" providerId="ADAL" clId="{9C26B3F9-5990-BF45-8007-8C282D21A0CC}" dt="2022-12-19T16:56:55.966" v="4476" actId="478"/>
            <ac:spMkLst>
              <pc:docMk/>
              <pc:sldMasterMk cId="1582396271" sldId="2147483648"/>
              <pc:sldLayoutMk cId="1211011125" sldId="2147483650"/>
              <ac:spMk id="3" creationId="{C642F8C6-E8E5-6BB7-86F0-B11EDF8CA73D}"/>
            </ac:spMkLst>
          </pc:spChg>
          <pc:spChg chg="add del mod">
            <ac:chgData name="Federico Cantarelli" userId="cb4d179d-2f90-4735-8fdc-4f3f60f10538" providerId="ADAL" clId="{9C26B3F9-5990-BF45-8007-8C282D21A0CC}" dt="2022-12-19T17:00:01.223" v="4593" actId="478"/>
            <ac:spMkLst>
              <pc:docMk/>
              <pc:sldMasterMk cId="1582396271" sldId="2147483648"/>
              <pc:sldLayoutMk cId="1211011125" sldId="2147483650"/>
              <ac:spMk id="4" creationId="{5A1C0245-9489-E81B-F4B3-E3ED4CB70BFE}"/>
            </ac:spMkLst>
          </pc:spChg>
          <pc:spChg chg="del mod">
            <ac:chgData name="Federico Cantarelli" userId="cb4d179d-2f90-4735-8fdc-4f3f60f10538" providerId="ADAL" clId="{9C26B3F9-5990-BF45-8007-8C282D21A0CC}" dt="2022-12-19T17:02:20.585" v="4616" actId="478"/>
            <ac:spMkLst>
              <pc:docMk/>
              <pc:sldMasterMk cId="1582396271" sldId="2147483648"/>
              <pc:sldLayoutMk cId="1211011125" sldId="2147483650"/>
              <ac:spMk id="5" creationId="{C9225685-12F0-CB7B-D283-7F9C0CA244E8}"/>
            </ac:spMkLst>
          </pc:spChg>
          <pc:spChg chg="del mod">
            <ac:chgData name="Federico Cantarelli" userId="cb4d179d-2f90-4735-8fdc-4f3f60f10538" providerId="ADAL" clId="{9C26B3F9-5990-BF45-8007-8C282D21A0CC}" dt="2022-12-19T17:02:19.444" v="4615" actId="478"/>
            <ac:spMkLst>
              <pc:docMk/>
              <pc:sldMasterMk cId="1582396271" sldId="2147483648"/>
              <pc:sldLayoutMk cId="1211011125" sldId="2147483650"/>
              <ac:spMk id="6" creationId="{74461305-6166-5F58-7CA9-4130C813FEB5}"/>
            </ac:spMkLst>
          </pc:spChg>
          <pc:spChg chg="add del mod">
            <ac:chgData name="Federico Cantarelli" userId="cb4d179d-2f90-4735-8fdc-4f3f60f10538" providerId="ADAL" clId="{9C26B3F9-5990-BF45-8007-8C282D21A0CC}" dt="2022-12-19T17:00:18.052" v="4595" actId="478"/>
            <ac:spMkLst>
              <pc:docMk/>
              <pc:sldMasterMk cId="1582396271" sldId="2147483648"/>
              <pc:sldLayoutMk cId="1211011125" sldId="2147483650"/>
              <ac:spMk id="7" creationId="{02121A20-264C-BE9A-9DD1-E572E428FC70}"/>
            </ac:spMkLst>
          </pc:spChg>
          <pc:spChg chg="add del mod">
            <ac:chgData name="Federico Cantarelli" userId="cb4d179d-2f90-4735-8fdc-4f3f60f10538" providerId="ADAL" clId="{9C26B3F9-5990-BF45-8007-8C282D21A0CC}" dt="2022-12-19T16:57:45.437" v="4481" actId="478"/>
            <ac:spMkLst>
              <pc:docMk/>
              <pc:sldMasterMk cId="1582396271" sldId="2147483648"/>
              <pc:sldLayoutMk cId="1211011125" sldId="2147483650"/>
              <ac:spMk id="8" creationId="{872F0402-60CC-9BEE-A6E2-84C942A92179}"/>
            </ac:spMkLst>
          </pc:spChg>
          <pc:spChg chg="add del mod">
            <ac:chgData name="Federico Cantarelli" userId="cb4d179d-2f90-4735-8fdc-4f3f60f10538" providerId="ADAL" clId="{9C26B3F9-5990-BF45-8007-8C282D21A0CC}" dt="2022-12-19T17:02:17.765" v="4614"/>
            <ac:spMkLst>
              <pc:docMk/>
              <pc:sldMasterMk cId="1582396271" sldId="2147483648"/>
              <pc:sldLayoutMk cId="1211011125" sldId="2147483650"/>
              <ac:spMk id="9" creationId="{CB7F8759-09A5-302A-2AF6-6F0B7BDA3429}"/>
            </ac:spMkLst>
          </pc:spChg>
          <pc:spChg chg="add del mod">
            <ac:chgData name="Federico Cantarelli" userId="cb4d179d-2f90-4735-8fdc-4f3f60f10538" providerId="ADAL" clId="{9C26B3F9-5990-BF45-8007-8C282D21A0CC}" dt="2022-12-19T17:02:17.765" v="4614"/>
            <ac:spMkLst>
              <pc:docMk/>
              <pc:sldMasterMk cId="1582396271" sldId="2147483648"/>
              <pc:sldLayoutMk cId="1211011125" sldId="2147483650"/>
              <ac:spMk id="10" creationId="{C3A73A47-6D38-3902-547E-10C12B6AEB44}"/>
            </ac:spMkLst>
          </pc:spChg>
          <pc:spChg chg="add mod">
            <ac:chgData name="Federico Cantarelli" userId="cb4d179d-2f90-4735-8fdc-4f3f60f10538" providerId="ADAL" clId="{9C26B3F9-5990-BF45-8007-8C282D21A0CC}" dt="2022-12-19T17:07:01.545" v="4677" actId="1035"/>
            <ac:spMkLst>
              <pc:docMk/>
              <pc:sldMasterMk cId="1582396271" sldId="2147483648"/>
              <pc:sldLayoutMk cId="1211011125" sldId="2147483650"/>
              <ac:spMk id="11" creationId="{C57B6561-1D85-510C-28E0-AB8307597C7C}"/>
            </ac:spMkLst>
          </pc:spChg>
          <pc:spChg chg="add mod">
            <ac:chgData name="Federico Cantarelli" userId="cb4d179d-2f90-4735-8fdc-4f3f60f10538" providerId="ADAL" clId="{9C26B3F9-5990-BF45-8007-8C282D21A0CC}" dt="2022-12-19T17:07:01.545" v="4677" actId="1035"/>
            <ac:spMkLst>
              <pc:docMk/>
              <pc:sldMasterMk cId="1582396271" sldId="2147483648"/>
              <pc:sldLayoutMk cId="1211011125" sldId="2147483650"/>
              <ac:spMk id="12" creationId="{9FED40B6-2575-D79D-18A3-64C11821C92B}"/>
            </ac:spMkLst>
          </pc:spChg>
        </pc:sldLayoutChg>
        <pc:sldLayoutChg chg="addSp delSp modSp mod">
          <pc:chgData name="Federico Cantarelli" userId="cb4d179d-2f90-4735-8fdc-4f3f60f10538" providerId="ADAL" clId="{9C26B3F9-5990-BF45-8007-8C282D21A0CC}" dt="2022-12-19T18:56:12.639" v="5271" actId="478"/>
          <pc:sldLayoutMkLst>
            <pc:docMk/>
            <pc:sldMasterMk cId="1582396271" sldId="2147483648"/>
            <pc:sldLayoutMk cId="908852052" sldId="2147483651"/>
          </pc:sldLayoutMkLst>
          <pc:spChg chg="del">
            <ac:chgData name="Federico Cantarelli" userId="cb4d179d-2f90-4735-8fdc-4f3f60f10538" providerId="ADAL" clId="{9C26B3F9-5990-BF45-8007-8C282D21A0CC}" dt="2022-12-19T18:56:09.534" v="5270" actId="478"/>
            <ac:spMkLst>
              <pc:docMk/>
              <pc:sldMasterMk cId="1582396271" sldId="2147483648"/>
              <pc:sldLayoutMk cId="908852052" sldId="2147483651"/>
              <ac:spMk id="2" creationId="{41B7FA6B-6458-A662-EEC3-5E1827FED078}"/>
            </ac:spMkLst>
          </pc:spChg>
          <pc:spChg chg="del">
            <ac:chgData name="Federico Cantarelli" userId="cb4d179d-2f90-4735-8fdc-4f3f60f10538" providerId="ADAL" clId="{9C26B3F9-5990-BF45-8007-8C282D21A0CC}" dt="2022-12-19T18:56:12.639" v="5271" actId="478"/>
            <ac:spMkLst>
              <pc:docMk/>
              <pc:sldMasterMk cId="1582396271" sldId="2147483648"/>
              <pc:sldLayoutMk cId="908852052" sldId="2147483651"/>
              <ac:spMk id="3" creationId="{D6C98A48-D6A0-0E76-9207-721214120F35}"/>
            </ac:spMkLst>
          </pc:spChg>
          <pc:spChg chg="del">
            <ac:chgData name="Federico Cantarelli" userId="cb4d179d-2f90-4735-8fdc-4f3f60f10538" providerId="ADAL" clId="{9C26B3F9-5990-BF45-8007-8C282D21A0CC}" dt="2022-12-19T18:56:05.055" v="5269" actId="478"/>
            <ac:spMkLst>
              <pc:docMk/>
              <pc:sldMasterMk cId="1582396271" sldId="2147483648"/>
              <pc:sldLayoutMk cId="908852052" sldId="2147483651"/>
              <ac:spMk id="4" creationId="{2E13B1AC-5D81-4CA9-F991-22ABDCD33EDE}"/>
            </ac:spMkLst>
          </pc:spChg>
          <pc:spChg chg="del">
            <ac:chgData name="Federico Cantarelli" userId="cb4d179d-2f90-4735-8fdc-4f3f60f10538" providerId="ADAL" clId="{9C26B3F9-5990-BF45-8007-8C282D21A0CC}" dt="2022-12-19T18:55:58.190" v="5268" actId="478"/>
            <ac:spMkLst>
              <pc:docMk/>
              <pc:sldMasterMk cId="1582396271" sldId="2147483648"/>
              <pc:sldLayoutMk cId="908852052" sldId="2147483651"/>
              <ac:spMk id="5" creationId="{110DBAB8-62B1-6184-48E4-BA03C8683C5A}"/>
            </ac:spMkLst>
          </pc:spChg>
          <pc:spChg chg="del">
            <ac:chgData name="Federico Cantarelli" userId="cb4d179d-2f90-4735-8fdc-4f3f60f10538" providerId="ADAL" clId="{9C26B3F9-5990-BF45-8007-8C282D21A0CC}" dt="2022-12-19T18:55:42.847" v="5266" actId="478"/>
            <ac:spMkLst>
              <pc:docMk/>
              <pc:sldMasterMk cId="1582396271" sldId="2147483648"/>
              <pc:sldLayoutMk cId="908852052" sldId="2147483651"/>
              <ac:spMk id="6" creationId="{84A73E9B-6510-680F-EAB2-50CCF4412CA2}"/>
            </ac:spMkLst>
          </pc:spChg>
          <pc:spChg chg="add mod">
            <ac:chgData name="Federico Cantarelli" userId="cb4d179d-2f90-4735-8fdc-4f3f60f10538" providerId="ADAL" clId="{9C26B3F9-5990-BF45-8007-8C282D21A0CC}" dt="2022-12-19T18:55:46.619" v="5267" actId="167"/>
            <ac:spMkLst>
              <pc:docMk/>
              <pc:sldMasterMk cId="1582396271" sldId="2147483648"/>
              <pc:sldLayoutMk cId="908852052" sldId="2147483651"/>
              <ac:spMk id="7" creationId="{1C38FE33-9F54-4C46-F346-62D255598717}"/>
            </ac:spMkLst>
          </pc:spChg>
          <pc:spChg chg="add del mod">
            <ac:chgData name="Federico Cantarelli" userId="cb4d179d-2f90-4735-8fdc-4f3f60f10538" providerId="ADAL" clId="{9C26B3F9-5990-BF45-8007-8C282D21A0CC}" dt="2022-12-19T17:02:55.445" v="4629" actId="478"/>
            <ac:spMkLst>
              <pc:docMk/>
              <pc:sldMasterMk cId="1582396271" sldId="2147483648"/>
              <pc:sldLayoutMk cId="908852052" sldId="2147483651"/>
              <ac:spMk id="8" creationId="{8E94B5F5-32D5-BF14-B4D4-D358FFC2AD07}"/>
            </ac:spMkLst>
          </pc:spChg>
          <pc:spChg chg="add del mod">
            <ac:chgData name="Federico Cantarelli" userId="cb4d179d-2f90-4735-8fdc-4f3f60f10538" providerId="ADAL" clId="{9C26B3F9-5990-BF45-8007-8C282D21A0CC}" dt="2022-12-19T17:02:58.048" v="4630" actId="478"/>
            <ac:spMkLst>
              <pc:docMk/>
              <pc:sldMasterMk cId="1582396271" sldId="2147483648"/>
              <pc:sldLayoutMk cId="908852052" sldId="2147483651"/>
              <ac:spMk id="9" creationId="{4C3E5C79-04A2-2F46-0257-057FD7466D52}"/>
            </ac:spMkLst>
          </pc:spChg>
          <pc:spChg chg="add del mod">
            <ac:chgData name="Federico Cantarelli" userId="cb4d179d-2f90-4735-8fdc-4f3f60f10538" providerId="ADAL" clId="{9C26B3F9-5990-BF45-8007-8C282D21A0CC}" dt="2022-12-19T17:07:06.448" v="4678" actId="478"/>
            <ac:spMkLst>
              <pc:docMk/>
              <pc:sldMasterMk cId="1582396271" sldId="2147483648"/>
              <pc:sldLayoutMk cId="908852052" sldId="2147483651"/>
              <ac:spMk id="10" creationId="{0F3B43D6-7B6B-CB41-48C9-A9E0A7A62FAE}"/>
            </ac:spMkLst>
          </pc:spChg>
          <pc:spChg chg="add del mod">
            <ac:chgData name="Federico Cantarelli" userId="cb4d179d-2f90-4735-8fdc-4f3f60f10538" providerId="ADAL" clId="{9C26B3F9-5990-BF45-8007-8C282D21A0CC}" dt="2022-12-19T17:07:08.854" v="4679" actId="478"/>
            <ac:spMkLst>
              <pc:docMk/>
              <pc:sldMasterMk cId="1582396271" sldId="2147483648"/>
              <pc:sldLayoutMk cId="908852052" sldId="2147483651"/>
              <ac:spMk id="11" creationId="{73A37759-0C42-A9DE-BCCE-10609FD1F658}"/>
            </ac:spMkLst>
          </pc:spChg>
          <pc:spChg chg="add mod">
            <ac:chgData name="Federico Cantarelli" userId="cb4d179d-2f90-4735-8fdc-4f3f60f10538" providerId="ADAL" clId="{9C26B3F9-5990-BF45-8007-8C282D21A0CC}" dt="2022-12-19T17:07:11.875" v="4681" actId="207"/>
            <ac:spMkLst>
              <pc:docMk/>
              <pc:sldMasterMk cId="1582396271" sldId="2147483648"/>
              <pc:sldLayoutMk cId="908852052" sldId="2147483651"/>
              <ac:spMk id="12" creationId="{5E4FECB1-7F5B-2555-F7CE-A38458345A03}"/>
            </ac:spMkLst>
          </pc:spChg>
          <pc:spChg chg="add mod">
            <ac:chgData name="Federico Cantarelli" userId="cb4d179d-2f90-4735-8fdc-4f3f60f10538" providerId="ADAL" clId="{9C26B3F9-5990-BF45-8007-8C282D21A0CC}" dt="2022-12-19T17:07:11.875" v="4681" actId="207"/>
            <ac:spMkLst>
              <pc:docMk/>
              <pc:sldMasterMk cId="1582396271" sldId="2147483648"/>
              <pc:sldLayoutMk cId="908852052" sldId="2147483651"/>
              <ac:spMk id="13" creationId="{31FC6981-E43D-F332-2EB1-A950C7EF01AF}"/>
            </ac:spMkLst>
          </pc:spChg>
        </pc:sldLayoutChg>
      </pc:sldMasterChg>
    </pc:docChg>
  </pc:docChgLst>
  <pc:docChgLst>
    <pc:chgData name="Federico Cantarelli" userId="cb4d179d-2f90-4735-8fdc-4f3f60f10538" providerId="ADAL" clId="{C59044C0-11B4-4957-AE92-BD5D6249176D}"/>
    <pc:docChg chg="undo redo custSel addSld delSld modSld sldOrd">
      <pc:chgData name="Federico Cantarelli" userId="cb4d179d-2f90-4735-8fdc-4f3f60f10538" providerId="ADAL" clId="{C59044C0-11B4-4957-AE92-BD5D6249176D}" dt="2022-12-07T00:05:51.753" v="6804" actId="20577"/>
      <pc:docMkLst>
        <pc:docMk/>
      </pc:docMkLst>
      <pc:sldChg chg="addSp delSp modSp mod">
        <pc:chgData name="Federico Cantarelli" userId="cb4d179d-2f90-4735-8fdc-4f3f60f10538" providerId="ADAL" clId="{C59044C0-11B4-4957-AE92-BD5D6249176D}" dt="2022-12-04T22:02:08.686" v="5923" actId="1036"/>
        <pc:sldMkLst>
          <pc:docMk/>
          <pc:sldMk cId="2544103395" sldId="256"/>
        </pc:sldMkLst>
        <pc:spChg chg="mod">
          <ac:chgData name="Federico Cantarelli" userId="cb4d179d-2f90-4735-8fdc-4f3f60f10538" providerId="ADAL" clId="{C59044C0-11B4-4957-AE92-BD5D6249176D}" dt="2022-12-03T23:17:27.842" v="1154" actId="14100"/>
          <ac:spMkLst>
            <pc:docMk/>
            <pc:sldMk cId="2544103395" sldId="256"/>
            <ac:spMk id="2" creationId="{40AA7CA7-997B-A0F8-9977-DB98ACB66C16}"/>
          </ac:spMkLst>
        </pc:spChg>
        <pc:spChg chg="mod">
          <ac:chgData name="Federico Cantarelli" userId="cb4d179d-2f90-4735-8fdc-4f3f60f10538" providerId="ADAL" clId="{C59044C0-11B4-4957-AE92-BD5D6249176D}" dt="2022-12-03T23:24:15.254" v="1211" actId="114"/>
          <ac:spMkLst>
            <pc:docMk/>
            <pc:sldMk cId="2544103395" sldId="256"/>
            <ac:spMk id="3" creationId="{3ECE5BEA-DF1E-2C58-5058-BCB52893A14F}"/>
          </ac:spMkLst>
        </pc:spChg>
        <pc:spChg chg="add del mod">
          <ac:chgData name="Federico Cantarelli" userId="cb4d179d-2f90-4735-8fdc-4f3f60f10538" providerId="ADAL" clId="{C59044C0-11B4-4957-AE92-BD5D6249176D}" dt="2022-12-03T23:11:19.485" v="1115" actId="478"/>
          <ac:spMkLst>
            <pc:docMk/>
            <pc:sldMk cId="2544103395" sldId="256"/>
            <ac:spMk id="4" creationId="{3FC5EB6B-09C9-74EC-DE47-5A90DB411D4C}"/>
          </ac:spMkLst>
        </pc:spChg>
        <pc:spChg chg="add mod ord">
          <ac:chgData name="Federico Cantarelli" userId="cb4d179d-2f90-4735-8fdc-4f3f60f10538" providerId="ADAL" clId="{C59044C0-11B4-4957-AE92-BD5D6249176D}" dt="2022-12-04T15:07:49.425" v="4946" actId="207"/>
          <ac:spMkLst>
            <pc:docMk/>
            <pc:sldMk cId="2544103395" sldId="256"/>
            <ac:spMk id="5" creationId="{841BB338-B92D-4968-5AD3-9F3C33A6C46C}"/>
          </ac:spMkLst>
        </pc:spChg>
        <pc:spChg chg="add del mod">
          <ac:chgData name="Federico Cantarelli" userId="cb4d179d-2f90-4735-8fdc-4f3f60f10538" providerId="ADAL" clId="{C59044C0-11B4-4957-AE92-BD5D6249176D}" dt="2022-12-03T23:11:27.713" v="1116" actId="478"/>
          <ac:spMkLst>
            <pc:docMk/>
            <pc:sldMk cId="2544103395" sldId="256"/>
            <ac:spMk id="6" creationId="{FCBE86AE-FC0C-35A0-C797-A5D97611D90F}"/>
          </ac:spMkLst>
        </pc:spChg>
        <pc:spChg chg="add del">
          <ac:chgData name="Federico Cantarelli" userId="cb4d179d-2f90-4735-8fdc-4f3f60f10538" providerId="ADAL" clId="{C59044C0-11B4-4957-AE92-BD5D6249176D}" dt="2022-12-03T23:13:14.972" v="1119" actId="22"/>
          <ac:spMkLst>
            <pc:docMk/>
            <pc:sldMk cId="2544103395" sldId="256"/>
            <ac:spMk id="8" creationId="{294D9942-28B2-FBC6-C2F3-D29ED79091A7}"/>
          </ac:spMkLst>
        </pc:spChg>
        <pc:spChg chg="add mod">
          <ac:chgData name="Federico Cantarelli" userId="cb4d179d-2f90-4735-8fdc-4f3f60f10538" providerId="ADAL" clId="{C59044C0-11B4-4957-AE92-BD5D6249176D}" dt="2022-12-03T23:17:46.985" v="1156" actId="14100"/>
          <ac:spMkLst>
            <pc:docMk/>
            <pc:sldMk cId="2544103395" sldId="256"/>
            <ac:spMk id="11" creationId="{7367E009-80CD-B53B-1074-320DFF867602}"/>
          </ac:spMkLst>
        </pc:spChg>
        <pc:spChg chg="add mod">
          <ac:chgData name="Federico Cantarelli" userId="cb4d179d-2f90-4735-8fdc-4f3f60f10538" providerId="ADAL" clId="{C59044C0-11B4-4957-AE92-BD5D6249176D}" dt="2022-12-03T23:26:16.574" v="1292" actId="1038"/>
          <ac:spMkLst>
            <pc:docMk/>
            <pc:sldMk cId="2544103395" sldId="256"/>
            <ac:spMk id="14" creationId="{CB397806-FDF7-A0EB-AE6B-1E2AAAFE9DA3}"/>
          </ac:spMkLst>
        </pc:spChg>
        <pc:picChg chg="add mod modCrop">
          <ac:chgData name="Federico Cantarelli" userId="cb4d179d-2f90-4735-8fdc-4f3f60f10538" providerId="ADAL" clId="{C59044C0-11B4-4957-AE92-BD5D6249176D}" dt="2022-12-04T22:02:08.686" v="5923" actId="1036"/>
          <ac:picMkLst>
            <pc:docMk/>
            <pc:sldMk cId="2544103395" sldId="256"/>
            <ac:picMk id="10" creationId="{DBE4CA1B-FF73-8520-3801-4E0D958DE65A}"/>
          </ac:picMkLst>
        </pc:picChg>
        <pc:picChg chg="add mod modCrop">
          <ac:chgData name="Federico Cantarelli" userId="cb4d179d-2f90-4735-8fdc-4f3f60f10538" providerId="ADAL" clId="{C59044C0-11B4-4957-AE92-BD5D6249176D}" dt="2022-12-03T23:26:58.010" v="1293"/>
          <ac:picMkLst>
            <pc:docMk/>
            <pc:sldMk cId="2544103395" sldId="256"/>
            <ac:picMk id="13" creationId="{3A3585AE-4CED-D811-C35B-3165ECE73EB6}"/>
          </ac:picMkLst>
        </pc:picChg>
      </pc:sldChg>
      <pc:sldChg chg="addSp delSp modSp mod">
        <pc:chgData name="Federico Cantarelli" userId="cb4d179d-2f90-4735-8fdc-4f3f60f10538" providerId="ADAL" clId="{C59044C0-11B4-4957-AE92-BD5D6249176D}" dt="2022-12-05T12:52:22.823" v="6549" actId="20577"/>
        <pc:sldMkLst>
          <pc:docMk/>
          <pc:sldMk cId="460454314" sldId="258"/>
        </pc:sldMkLst>
        <pc:spChg chg="del mod">
          <ac:chgData name="Federico Cantarelli" userId="cb4d179d-2f90-4735-8fdc-4f3f60f10538" providerId="ADAL" clId="{C59044C0-11B4-4957-AE92-BD5D6249176D}" dt="2022-12-04T12:27:51.682" v="1789" actId="478"/>
          <ac:spMkLst>
            <pc:docMk/>
            <pc:sldMk cId="460454314" sldId="258"/>
            <ac:spMk id="2" creationId="{1CBF50F5-0DB8-3C95-2509-05EB8BA3AE3C}"/>
          </ac:spMkLst>
        </pc:spChg>
        <pc:spChg chg="add del mod">
          <ac:chgData name="Federico Cantarelli" userId="cb4d179d-2f90-4735-8fdc-4f3f60f10538" providerId="ADAL" clId="{C59044C0-11B4-4957-AE92-BD5D6249176D}" dt="2022-12-03T23:38:26.977" v="1496" actId="478"/>
          <ac:spMkLst>
            <pc:docMk/>
            <pc:sldMk cId="460454314" sldId="258"/>
            <ac:spMk id="3" creationId="{E2846681-E82A-F167-1089-2545659302B2}"/>
          </ac:spMkLst>
        </pc:spChg>
        <pc:spChg chg="add del mod">
          <ac:chgData name="Federico Cantarelli" userId="cb4d179d-2f90-4735-8fdc-4f3f60f10538" providerId="ADAL" clId="{C59044C0-11B4-4957-AE92-BD5D6249176D}" dt="2022-12-04T12:27:58.116" v="1793" actId="478"/>
          <ac:spMkLst>
            <pc:docMk/>
            <pc:sldMk cId="460454314" sldId="258"/>
            <ac:spMk id="4" creationId="{85DBB159-5C66-DCBB-946C-3F22A328DB55}"/>
          </ac:spMkLst>
        </pc:spChg>
        <pc:spChg chg="add del mod">
          <ac:chgData name="Federico Cantarelli" userId="cb4d179d-2f90-4735-8fdc-4f3f60f10538" providerId="ADAL" clId="{C59044C0-11B4-4957-AE92-BD5D6249176D}" dt="2022-12-04T12:27:56.190" v="1792" actId="478"/>
          <ac:spMkLst>
            <pc:docMk/>
            <pc:sldMk cId="460454314" sldId="258"/>
            <ac:spMk id="5" creationId="{30638A97-4625-A9EF-3B64-D4662381D37F}"/>
          </ac:spMkLst>
        </pc:spChg>
        <pc:spChg chg="add mod">
          <ac:chgData name="Federico Cantarelli" userId="cb4d179d-2f90-4735-8fdc-4f3f60f10538" providerId="ADAL" clId="{C59044C0-11B4-4957-AE92-BD5D6249176D}" dt="2022-12-04T12:27:59.208" v="1794"/>
          <ac:spMkLst>
            <pc:docMk/>
            <pc:sldMk cId="460454314" sldId="258"/>
            <ac:spMk id="6" creationId="{1DE2A9D4-C5AC-D678-E9B3-76F0AA44F941}"/>
          </ac:spMkLst>
        </pc:spChg>
        <pc:spChg chg="add mod">
          <ac:chgData name="Federico Cantarelli" userId="cb4d179d-2f90-4735-8fdc-4f3f60f10538" providerId="ADAL" clId="{C59044C0-11B4-4957-AE92-BD5D6249176D}" dt="2022-12-05T12:52:22.823" v="6549" actId="20577"/>
          <ac:spMkLst>
            <pc:docMk/>
            <pc:sldMk cId="460454314" sldId="258"/>
            <ac:spMk id="7" creationId="{4D2AD810-644B-9A1E-F48C-AD63DE4E7520}"/>
          </ac:spMkLst>
        </pc:spChg>
        <pc:grpChg chg="del mod">
          <ac:chgData name="Federico Cantarelli" userId="cb4d179d-2f90-4735-8fdc-4f3f60f10538" providerId="ADAL" clId="{C59044C0-11B4-4957-AE92-BD5D6249176D}" dt="2022-12-03T23:40:17.118" v="1638" actId="165"/>
          <ac:grpSpMkLst>
            <pc:docMk/>
            <pc:sldMk cId="460454314" sldId="258"/>
            <ac:grpSpMk id="19" creationId="{93894E7A-B93E-FAD9-FE14-7AD9AE5B7953}"/>
          </ac:grpSpMkLst>
        </pc:grpChg>
        <pc:picChg chg="add del mod topLvl">
          <ac:chgData name="Federico Cantarelli" userId="cb4d179d-2f90-4735-8fdc-4f3f60f10538" providerId="ADAL" clId="{C59044C0-11B4-4957-AE92-BD5D6249176D}" dt="2022-12-04T12:27:54.628" v="1791" actId="478"/>
          <ac:picMkLst>
            <pc:docMk/>
            <pc:sldMk cId="460454314" sldId="258"/>
            <ac:picMk id="15" creationId="{DB748F38-D6EF-34CA-0130-963200B6DB5B}"/>
          </ac:picMkLst>
        </pc:picChg>
        <pc:picChg chg="mod topLvl">
          <ac:chgData name="Federico Cantarelli" userId="cb4d179d-2f90-4735-8fdc-4f3f60f10538" providerId="ADAL" clId="{C59044C0-11B4-4957-AE92-BD5D6249176D}" dt="2022-12-03T23:40:40.096" v="1641" actId="1076"/>
          <ac:picMkLst>
            <pc:docMk/>
            <pc:sldMk cId="460454314" sldId="258"/>
            <ac:picMk id="17" creationId="{86127B1B-906F-350D-EF57-9A6C7EF84F0F}"/>
          </ac:picMkLst>
        </pc:picChg>
      </pc:sldChg>
      <pc:sldChg chg="addSp modSp mod">
        <pc:chgData name="Federico Cantarelli" userId="cb4d179d-2f90-4735-8fdc-4f3f60f10538" providerId="ADAL" clId="{C59044C0-11B4-4957-AE92-BD5D6249176D}" dt="2022-12-05T12:52:17.458" v="6545" actId="20577"/>
        <pc:sldMkLst>
          <pc:docMk/>
          <pc:sldMk cId="935419544" sldId="259"/>
        </pc:sldMkLst>
        <pc:spChg chg="mod">
          <ac:chgData name="Federico Cantarelli" userId="cb4d179d-2f90-4735-8fdc-4f3f60f10538" providerId="ADAL" clId="{C59044C0-11B4-4957-AE92-BD5D6249176D}" dt="2022-12-04T16:22:31.337" v="4987" actId="1076"/>
          <ac:spMkLst>
            <pc:docMk/>
            <pc:sldMk cId="935419544" sldId="259"/>
            <ac:spMk id="2" creationId="{E0065FB4-FA8C-AE73-9C49-F24B1ED4573B}"/>
          </ac:spMkLst>
        </pc:spChg>
        <pc:spChg chg="mod">
          <ac:chgData name="Federico Cantarelli" userId="cb4d179d-2f90-4735-8fdc-4f3f60f10538" providerId="ADAL" clId="{C59044C0-11B4-4957-AE92-BD5D6249176D}" dt="2022-12-04T16:22:37.900" v="4988" actId="1076"/>
          <ac:spMkLst>
            <pc:docMk/>
            <pc:sldMk cId="935419544" sldId="259"/>
            <ac:spMk id="3" creationId="{07B4F6C0-ED07-4EE0-E983-7C64E7AB0B6A}"/>
          </ac:spMkLst>
        </pc:spChg>
        <pc:spChg chg="add mod">
          <ac:chgData name="Federico Cantarelli" userId="cb4d179d-2f90-4735-8fdc-4f3f60f10538" providerId="ADAL" clId="{C59044C0-11B4-4957-AE92-BD5D6249176D}" dt="2022-12-03T23:33:49.227" v="1323" actId="207"/>
          <ac:spMkLst>
            <pc:docMk/>
            <pc:sldMk cId="935419544" sldId="259"/>
            <ac:spMk id="4" creationId="{B0D8422C-06D3-977B-B345-0F633D5974F3}"/>
          </ac:spMkLst>
        </pc:spChg>
        <pc:spChg chg="add mod">
          <ac:chgData name="Federico Cantarelli" userId="cb4d179d-2f90-4735-8fdc-4f3f60f10538" providerId="ADAL" clId="{C59044C0-11B4-4957-AE92-BD5D6249176D}" dt="2022-12-05T12:52:17.458" v="6545" actId="20577"/>
          <ac:spMkLst>
            <pc:docMk/>
            <pc:sldMk cId="935419544" sldId="259"/>
            <ac:spMk id="6" creationId="{4BCD8D5C-3E19-76D9-AB41-B16E79660D01}"/>
          </ac:spMkLst>
        </pc:spChg>
        <pc:picChg chg="mod modCrop">
          <ac:chgData name="Federico Cantarelli" userId="cb4d179d-2f90-4735-8fdc-4f3f60f10538" providerId="ADAL" clId="{C59044C0-11B4-4957-AE92-BD5D6249176D}" dt="2022-12-03T23:34:23.342" v="1324"/>
          <ac:picMkLst>
            <pc:docMk/>
            <pc:sldMk cId="935419544" sldId="259"/>
            <ac:picMk id="5" creationId="{81E6B593-4AEE-1373-FA58-7AF88849639B}"/>
          </ac:picMkLst>
        </pc:picChg>
      </pc:sldChg>
      <pc:sldChg chg="addSp delSp modSp mod">
        <pc:chgData name="Federico Cantarelli" userId="cb4d179d-2f90-4735-8fdc-4f3f60f10538" providerId="ADAL" clId="{C59044C0-11B4-4957-AE92-BD5D6249176D}" dt="2022-12-05T12:52:36.943" v="6559" actId="20577"/>
        <pc:sldMkLst>
          <pc:docMk/>
          <pc:sldMk cId="3442808902" sldId="260"/>
        </pc:sldMkLst>
        <pc:spChg chg="del mod">
          <ac:chgData name="Federico Cantarelli" userId="cb4d179d-2f90-4735-8fdc-4f3f60f10538" providerId="ADAL" clId="{C59044C0-11B4-4957-AE92-BD5D6249176D}" dt="2022-12-03T23:48:59.771" v="1764" actId="478"/>
          <ac:spMkLst>
            <pc:docMk/>
            <pc:sldMk cId="3442808902" sldId="260"/>
            <ac:spMk id="2" creationId="{1CBF50F5-0DB8-3C95-2509-05EB8BA3AE3C}"/>
          </ac:spMkLst>
        </pc:spChg>
        <pc:spChg chg="add del mod">
          <ac:chgData name="Federico Cantarelli" userId="cb4d179d-2f90-4735-8fdc-4f3f60f10538" providerId="ADAL" clId="{C59044C0-11B4-4957-AE92-BD5D6249176D}" dt="2022-12-03T23:49:01.257" v="1765" actId="478"/>
          <ac:spMkLst>
            <pc:docMk/>
            <pc:sldMk cId="3442808902" sldId="260"/>
            <ac:spMk id="4" creationId="{FEB986D9-DA33-A520-EDB1-6A48A087EF80}"/>
          </ac:spMkLst>
        </pc:spChg>
        <pc:spChg chg="add mod">
          <ac:chgData name="Federico Cantarelli" userId="cb4d179d-2f90-4735-8fdc-4f3f60f10538" providerId="ADAL" clId="{C59044C0-11B4-4957-AE92-BD5D6249176D}" dt="2022-12-04T14:30:38.207" v="4007" actId="20577"/>
          <ac:spMkLst>
            <pc:docMk/>
            <pc:sldMk cId="3442808902" sldId="260"/>
            <ac:spMk id="5" creationId="{87E62E6D-3B33-0D45-12EE-C94CEB4C54C5}"/>
          </ac:spMkLst>
        </pc:spChg>
        <pc:spChg chg="add mod">
          <ac:chgData name="Federico Cantarelli" userId="cb4d179d-2f90-4735-8fdc-4f3f60f10538" providerId="ADAL" clId="{C59044C0-11B4-4957-AE92-BD5D6249176D}" dt="2022-12-05T12:52:36.943" v="6559" actId="20577"/>
          <ac:spMkLst>
            <pc:docMk/>
            <pc:sldMk cId="3442808902" sldId="260"/>
            <ac:spMk id="6" creationId="{A5DD6B16-EF99-5096-F723-D2B98974D3BA}"/>
          </ac:spMkLst>
        </pc:spChg>
        <pc:graphicFrameChg chg="mod">
          <ac:chgData name="Federico Cantarelli" userId="cb4d179d-2f90-4735-8fdc-4f3f60f10538" providerId="ADAL" clId="{C59044C0-11B4-4957-AE92-BD5D6249176D}" dt="2022-12-03T23:50:35.516" v="1783" actId="12789"/>
          <ac:graphicFrameMkLst>
            <pc:docMk/>
            <pc:sldMk cId="3442808902" sldId="260"/>
            <ac:graphicFrameMk id="7" creationId="{47306491-5D73-8A35-CBF0-804536EAAC8F}"/>
          </ac:graphicFrameMkLst>
        </pc:graphicFrameChg>
        <pc:picChg chg="add del mod">
          <ac:chgData name="Federico Cantarelli" userId="cb4d179d-2f90-4735-8fdc-4f3f60f10538" providerId="ADAL" clId="{C59044C0-11B4-4957-AE92-BD5D6249176D}" dt="2022-12-03T23:50:18.772" v="1780" actId="478"/>
          <ac:picMkLst>
            <pc:docMk/>
            <pc:sldMk cId="3442808902" sldId="260"/>
            <ac:picMk id="8" creationId="{4C32AD0B-C706-9505-F0A6-6008765C0884}"/>
          </ac:picMkLst>
        </pc:picChg>
        <pc:picChg chg="mod ord">
          <ac:chgData name="Federico Cantarelli" userId="cb4d179d-2f90-4735-8fdc-4f3f60f10538" providerId="ADAL" clId="{C59044C0-11B4-4957-AE92-BD5D6249176D}" dt="2022-12-03T23:50:52.081" v="1785" actId="1036"/>
          <ac:picMkLst>
            <pc:docMk/>
            <pc:sldMk cId="3442808902" sldId="260"/>
            <ac:picMk id="27" creationId="{DA350B39-9A0D-0BEE-D208-3961FEFFD344}"/>
          </ac:picMkLst>
        </pc:picChg>
      </pc:sldChg>
      <pc:sldChg chg="addSp delSp modSp mod">
        <pc:chgData name="Federico Cantarelli" userId="cb4d179d-2f90-4735-8fdc-4f3f60f10538" providerId="ADAL" clId="{C59044C0-11B4-4957-AE92-BD5D6249176D}" dt="2022-12-05T12:52:32.989" v="6557" actId="20577"/>
        <pc:sldMkLst>
          <pc:docMk/>
          <pc:sldMk cId="2231966549" sldId="261"/>
        </pc:sldMkLst>
        <pc:spChg chg="del mod">
          <ac:chgData name="Federico Cantarelli" userId="cb4d179d-2f90-4735-8fdc-4f3f60f10538" providerId="ADAL" clId="{C59044C0-11B4-4957-AE92-BD5D6249176D}" dt="2022-12-03T23:43:54.195" v="1709" actId="478"/>
          <ac:spMkLst>
            <pc:docMk/>
            <pc:sldMk cId="2231966549" sldId="261"/>
            <ac:spMk id="2" creationId="{55158A60-3796-12F0-AE4D-D95B3CA07A7D}"/>
          </ac:spMkLst>
        </pc:spChg>
        <pc:spChg chg="add mod">
          <ac:chgData name="Federico Cantarelli" userId="cb4d179d-2f90-4735-8fdc-4f3f60f10538" providerId="ADAL" clId="{C59044C0-11B4-4957-AE92-BD5D6249176D}" dt="2022-12-04T14:30:28.285" v="3989" actId="6549"/>
          <ac:spMkLst>
            <pc:docMk/>
            <pc:sldMk cId="2231966549" sldId="261"/>
            <ac:spMk id="3" creationId="{C177D8C8-0825-7482-E771-EBDF4893D48C}"/>
          </ac:spMkLst>
        </pc:spChg>
        <pc:spChg chg="add mod">
          <ac:chgData name="Federico Cantarelli" userId="cb4d179d-2f90-4735-8fdc-4f3f60f10538" providerId="ADAL" clId="{C59044C0-11B4-4957-AE92-BD5D6249176D}" dt="2022-12-05T12:52:32.989" v="6557" actId="20577"/>
          <ac:spMkLst>
            <pc:docMk/>
            <pc:sldMk cId="2231966549" sldId="261"/>
            <ac:spMk id="4" creationId="{F4F5E415-42AF-42C8-D299-86B24D408105}"/>
          </ac:spMkLst>
        </pc:spChg>
        <pc:spChg chg="mod">
          <ac:chgData name="Federico Cantarelli" userId="cb4d179d-2f90-4735-8fdc-4f3f60f10538" providerId="ADAL" clId="{C59044C0-11B4-4957-AE92-BD5D6249176D}" dt="2022-12-03T23:44:28.988" v="1720" actId="1076"/>
          <ac:spMkLst>
            <pc:docMk/>
            <pc:sldMk cId="2231966549" sldId="261"/>
            <ac:spMk id="6" creationId="{60C1A642-0364-185D-9EEE-547B5FD99DA2}"/>
          </ac:spMkLst>
        </pc:spChg>
        <pc:spChg chg="add del mod">
          <ac:chgData name="Federico Cantarelli" userId="cb4d179d-2f90-4735-8fdc-4f3f60f10538" providerId="ADAL" clId="{C59044C0-11B4-4957-AE92-BD5D6249176D}" dt="2022-12-03T23:43:55.976" v="1710" actId="478"/>
          <ac:spMkLst>
            <pc:docMk/>
            <pc:sldMk cId="2231966549" sldId="261"/>
            <ac:spMk id="8" creationId="{8089AA98-3FB9-5CC2-A883-E397AFE84011}"/>
          </ac:spMkLst>
        </pc:spChg>
        <pc:picChg chg="mod ord">
          <ac:chgData name="Federico Cantarelli" userId="cb4d179d-2f90-4735-8fdc-4f3f60f10538" providerId="ADAL" clId="{C59044C0-11B4-4957-AE92-BD5D6249176D}" dt="2022-12-03T23:48:42.472" v="1763" actId="14100"/>
          <ac:picMkLst>
            <pc:docMk/>
            <pc:sldMk cId="2231966549" sldId="261"/>
            <ac:picMk id="5" creationId="{09963C4C-EC7F-D336-4B75-77900164FD54}"/>
          </ac:picMkLst>
        </pc:picChg>
        <pc:picChg chg="add del mod ord">
          <ac:chgData name="Federico Cantarelli" userId="cb4d179d-2f90-4735-8fdc-4f3f60f10538" providerId="ADAL" clId="{C59044C0-11B4-4957-AE92-BD5D6249176D}" dt="2022-12-03T23:47:26.319" v="1757" actId="478"/>
          <ac:picMkLst>
            <pc:docMk/>
            <pc:sldMk cId="2231966549" sldId="261"/>
            <ac:picMk id="9" creationId="{22409F4C-EC4E-8400-A53C-C1F2B2AEA2A4}"/>
          </ac:picMkLst>
        </pc:picChg>
        <pc:picChg chg="add del mod">
          <ac:chgData name="Federico Cantarelli" userId="cb4d179d-2f90-4735-8fdc-4f3f60f10538" providerId="ADAL" clId="{C59044C0-11B4-4957-AE92-BD5D6249176D}" dt="2022-12-03T23:45:58.039" v="1747" actId="478"/>
          <ac:picMkLst>
            <pc:docMk/>
            <pc:sldMk cId="2231966549" sldId="261"/>
            <ac:picMk id="10" creationId="{298C8005-DB37-D80F-B98A-7D34B5941DD3}"/>
          </ac:picMkLst>
        </pc:picChg>
      </pc:sldChg>
      <pc:sldChg chg="addSp delSp modSp mod">
        <pc:chgData name="Federico Cantarelli" userId="cb4d179d-2f90-4735-8fdc-4f3f60f10538" providerId="ADAL" clId="{C59044C0-11B4-4957-AE92-BD5D6249176D}" dt="2022-12-05T12:52:58.510" v="6569" actId="1036"/>
        <pc:sldMkLst>
          <pc:docMk/>
          <pc:sldMk cId="3777978333" sldId="262"/>
        </pc:sldMkLst>
        <pc:spChg chg="del">
          <ac:chgData name="Federico Cantarelli" userId="cb4d179d-2f90-4735-8fdc-4f3f60f10538" providerId="ADAL" clId="{C59044C0-11B4-4957-AE92-BD5D6249176D}" dt="2022-12-04T14:35:33.104" v="4181" actId="478"/>
          <ac:spMkLst>
            <pc:docMk/>
            <pc:sldMk cId="3777978333" sldId="262"/>
            <ac:spMk id="2" creationId="{883FC501-3D6D-2974-B758-90A49C800F27}"/>
          </ac:spMkLst>
        </pc:spChg>
        <pc:spChg chg="add mod">
          <ac:chgData name="Federico Cantarelli" userId="cb4d179d-2f90-4735-8fdc-4f3f60f10538" providerId="ADAL" clId="{C59044C0-11B4-4957-AE92-BD5D6249176D}" dt="2022-12-04T14:35:44.299" v="4218" actId="20577"/>
          <ac:spMkLst>
            <pc:docMk/>
            <pc:sldMk cId="3777978333" sldId="262"/>
            <ac:spMk id="3" creationId="{DE8E1236-9D1B-4AD4-5B84-9C8F3291EC68}"/>
          </ac:spMkLst>
        </pc:spChg>
        <pc:spChg chg="mod">
          <ac:chgData name="Federico Cantarelli" userId="cb4d179d-2f90-4735-8fdc-4f3f60f10538" providerId="ADAL" clId="{C59044C0-11B4-4957-AE92-BD5D6249176D}" dt="2022-12-04T14:36:02.355" v="4221" actId="207"/>
          <ac:spMkLst>
            <pc:docMk/>
            <pc:sldMk cId="3777978333" sldId="262"/>
            <ac:spMk id="4" creationId="{ECA2035F-93C2-2F35-6653-5BF83E8C39E2}"/>
          </ac:spMkLst>
        </pc:spChg>
        <pc:spChg chg="add mod">
          <ac:chgData name="Federico Cantarelli" userId="cb4d179d-2f90-4735-8fdc-4f3f60f10538" providerId="ADAL" clId="{C59044C0-11B4-4957-AE92-BD5D6249176D}" dt="2022-12-05T12:52:58.510" v="6569" actId="1036"/>
          <ac:spMkLst>
            <pc:docMk/>
            <pc:sldMk cId="3777978333" sldId="262"/>
            <ac:spMk id="5" creationId="{8A9D12B6-2EF4-F180-0128-F6CDE1D911FE}"/>
          </ac:spMkLst>
        </pc:spChg>
        <pc:spChg chg="add del mod">
          <ac:chgData name="Federico Cantarelli" userId="cb4d179d-2f90-4735-8fdc-4f3f60f10538" providerId="ADAL" clId="{C59044C0-11B4-4957-AE92-BD5D6249176D}" dt="2022-12-04T14:35:34.245" v="4182" actId="478"/>
          <ac:spMkLst>
            <pc:docMk/>
            <pc:sldMk cId="3777978333" sldId="262"/>
            <ac:spMk id="7" creationId="{57AE8726-9EC4-F296-67C3-D2CA8E92B8AC}"/>
          </ac:spMkLst>
        </pc:spChg>
        <pc:spChg chg="mod">
          <ac:chgData name="Federico Cantarelli" userId="cb4d179d-2f90-4735-8fdc-4f3f60f10538" providerId="ADAL" clId="{C59044C0-11B4-4957-AE92-BD5D6249176D}" dt="2022-12-04T14:35:54.424" v="4220" actId="207"/>
          <ac:spMkLst>
            <pc:docMk/>
            <pc:sldMk cId="3777978333" sldId="262"/>
            <ac:spMk id="10" creationId="{23DEE90A-32D6-2725-0655-C6EF9FA123B8}"/>
          </ac:spMkLst>
        </pc:spChg>
      </pc:sldChg>
      <pc:sldChg chg="addSp delSp modSp mod">
        <pc:chgData name="Federico Cantarelli" userId="cb4d179d-2f90-4735-8fdc-4f3f60f10538" providerId="ADAL" clId="{C59044C0-11B4-4957-AE92-BD5D6249176D}" dt="2022-12-04T14:36:28.601" v="4227" actId="207"/>
        <pc:sldMkLst>
          <pc:docMk/>
          <pc:sldMk cId="2548643800" sldId="263"/>
        </pc:sldMkLst>
        <pc:spChg chg="del">
          <ac:chgData name="Federico Cantarelli" userId="cb4d179d-2f90-4735-8fdc-4f3f60f10538" providerId="ADAL" clId="{C59044C0-11B4-4957-AE92-BD5D6249176D}" dt="2022-12-04T12:45:16.892" v="2243" actId="478"/>
          <ac:spMkLst>
            <pc:docMk/>
            <pc:sldMk cId="2548643800" sldId="263"/>
            <ac:spMk id="2" creationId="{883FC501-3D6D-2974-B758-90A49C800F27}"/>
          </ac:spMkLst>
        </pc:spChg>
        <pc:spChg chg="add mod">
          <ac:chgData name="Federico Cantarelli" userId="cb4d179d-2f90-4735-8fdc-4f3f60f10538" providerId="ADAL" clId="{C59044C0-11B4-4957-AE92-BD5D6249176D}" dt="2022-12-04T12:47:21.653" v="2312" actId="20577"/>
          <ac:spMkLst>
            <pc:docMk/>
            <pc:sldMk cId="2548643800" sldId="263"/>
            <ac:spMk id="3" creationId="{6E2DB4D3-6769-6404-4D86-B06687888202}"/>
          </ac:spMkLst>
        </pc:spChg>
        <pc:spChg chg="add mod">
          <ac:chgData name="Federico Cantarelli" userId="cb4d179d-2f90-4735-8fdc-4f3f60f10538" providerId="ADAL" clId="{C59044C0-11B4-4957-AE92-BD5D6249176D}" dt="2022-12-04T12:45:13.381" v="2242"/>
          <ac:spMkLst>
            <pc:docMk/>
            <pc:sldMk cId="2548643800" sldId="263"/>
            <ac:spMk id="4" creationId="{4D7754A9-5A28-EC92-53D7-0390B3FDDE41}"/>
          </ac:spMkLst>
        </pc:spChg>
        <pc:spChg chg="add del mod">
          <ac:chgData name="Federico Cantarelli" userId="cb4d179d-2f90-4735-8fdc-4f3f60f10538" providerId="ADAL" clId="{C59044C0-11B4-4957-AE92-BD5D6249176D}" dt="2022-12-04T12:45:17.769" v="2244" actId="478"/>
          <ac:spMkLst>
            <pc:docMk/>
            <pc:sldMk cId="2548643800" sldId="263"/>
            <ac:spMk id="6" creationId="{CFBAC893-AEC8-8002-3934-36A974A7B1B0}"/>
          </ac:spMkLst>
        </pc:spChg>
        <pc:spChg chg="mod">
          <ac:chgData name="Federico Cantarelli" userId="cb4d179d-2f90-4735-8fdc-4f3f60f10538" providerId="ADAL" clId="{C59044C0-11B4-4957-AE92-BD5D6249176D}" dt="2022-12-04T14:36:13.834" v="4222" actId="207"/>
          <ac:spMkLst>
            <pc:docMk/>
            <pc:sldMk cId="2548643800" sldId="263"/>
            <ac:spMk id="38" creationId="{193AE885-FF68-0782-A9E7-14CFB906CF66}"/>
          </ac:spMkLst>
        </pc:spChg>
        <pc:spChg chg="mod">
          <ac:chgData name="Federico Cantarelli" userId="cb4d179d-2f90-4735-8fdc-4f3f60f10538" providerId="ADAL" clId="{C59044C0-11B4-4957-AE92-BD5D6249176D}" dt="2022-12-04T14:36:17.320" v="4223" actId="207"/>
          <ac:spMkLst>
            <pc:docMk/>
            <pc:sldMk cId="2548643800" sldId="263"/>
            <ac:spMk id="39" creationId="{B5E75892-1B32-FB0C-9D40-8E78563139FA}"/>
          </ac:spMkLst>
        </pc:spChg>
        <pc:spChg chg="mod">
          <ac:chgData name="Federico Cantarelli" userId="cb4d179d-2f90-4735-8fdc-4f3f60f10538" providerId="ADAL" clId="{C59044C0-11B4-4957-AE92-BD5D6249176D}" dt="2022-12-04T14:36:21.545" v="4224" actId="207"/>
          <ac:spMkLst>
            <pc:docMk/>
            <pc:sldMk cId="2548643800" sldId="263"/>
            <ac:spMk id="52" creationId="{BAC8BE2A-7745-DDC3-B317-D3FE5ADD6830}"/>
          </ac:spMkLst>
        </pc:spChg>
        <pc:spChg chg="mod">
          <ac:chgData name="Federico Cantarelli" userId="cb4d179d-2f90-4735-8fdc-4f3f60f10538" providerId="ADAL" clId="{C59044C0-11B4-4957-AE92-BD5D6249176D}" dt="2022-12-04T14:36:28.601" v="4227" actId="207"/>
          <ac:spMkLst>
            <pc:docMk/>
            <pc:sldMk cId="2548643800" sldId="263"/>
            <ac:spMk id="53" creationId="{9A11DE24-8F1D-455D-C119-B587943F20B8}"/>
          </ac:spMkLst>
        </pc:spChg>
        <pc:spChg chg="mod">
          <ac:chgData name="Federico Cantarelli" userId="cb4d179d-2f90-4735-8fdc-4f3f60f10538" providerId="ADAL" clId="{C59044C0-11B4-4957-AE92-BD5D6249176D}" dt="2022-12-04T14:36:24.035" v="4225" actId="207"/>
          <ac:spMkLst>
            <pc:docMk/>
            <pc:sldMk cId="2548643800" sldId="263"/>
            <ac:spMk id="59" creationId="{7E47440B-BE89-B83A-341D-6742E7682620}"/>
          </ac:spMkLst>
        </pc:spChg>
        <pc:spChg chg="mod">
          <ac:chgData name="Federico Cantarelli" userId="cb4d179d-2f90-4735-8fdc-4f3f60f10538" providerId="ADAL" clId="{C59044C0-11B4-4957-AE92-BD5D6249176D}" dt="2022-12-04T14:36:26.217" v="4226" actId="207"/>
          <ac:spMkLst>
            <pc:docMk/>
            <pc:sldMk cId="2548643800" sldId="263"/>
            <ac:spMk id="60" creationId="{0A9E5898-49F3-CE72-F993-101874BC7B5A}"/>
          </ac:spMkLst>
        </pc:spChg>
        <pc:grpChg chg="add mod">
          <ac:chgData name="Federico Cantarelli" userId="cb4d179d-2f90-4735-8fdc-4f3f60f10538" providerId="ADAL" clId="{C59044C0-11B4-4957-AE92-BD5D6249176D}" dt="2022-12-04T12:50:06.244" v="2368" actId="1076"/>
          <ac:grpSpMkLst>
            <pc:docMk/>
            <pc:sldMk cId="2548643800" sldId="263"/>
            <ac:grpSpMk id="7" creationId="{6D00554B-7CA6-5323-43FA-126E3BA454CE}"/>
          </ac:grpSpMkLst>
        </pc:grpChg>
        <pc:grpChg chg="mod">
          <ac:chgData name="Federico Cantarelli" userId="cb4d179d-2f90-4735-8fdc-4f3f60f10538" providerId="ADAL" clId="{C59044C0-11B4-4957-AE92-BD5D6249176D}" dt="2022-12-04T12:45:48.829" v="2282" actId="164"/>
          <ac:grpSpMkLst>
            <pc:docMk/>
            <pc:sldMk cId="2548643800" sldId="263"/>
            <ac:grpSpMk id="67" creationId="{71091D2D-CDF3-3D7C-B5AF-E7D1202007B8}"/>
          </ac:grpSpMkLst>
        </pc:grpChg>
        <pc:grpChg chg="mod">
          <ac:chgData name="Federico Cantarelli" userId="cb4d179d-2f90-4735-8fdc-4f3f60f10538" providerId="ADAL" clId="{C59044C0-11B4-4957-AE92-BD5D6249176D}" dt="2022-12-04T12:45:48.829" v="2282" actId="164"/>
          <ac:grpSpMkLst>
            <pc:docMk/>
            <pc:sldMk cId="2548643800" sldId="263"/>
            <ac:grpSpMk id="68" creationId="{C527E6D0-3FC0-95EA-36CB-7B43D6473156}"/>
          </ac:grpSpMkLst>
        </pc:grpChg>
        <pc:grpChg chg="mod">
          <ac:chgData name="Federico Cantarelli" userId="cb4d179d-2f90-4735-8fdc-4f3f60f10538" providerId="ADAL" clId="{C59044C0-11B4-4957-AE92-BD5D6249176D}" dt="2022-12-04T12:45:48.829" v="2282" actId="164"/>
          <ac:grpSpMkLst>
            <pc:docMk/>
            <pc:sldMk cId="2548643800" sldId="263"/>
            <ac:grpSpMk id="69" creationId="{20481768-E1B5-1771-4954-094E65429D5D}"/>
          </ac:grpSpMkLst>
        </pc:grpChg>
        <pc:picChg chg="mod">
          <ac:chgData name="Federico Cantarelli" userId="cb4d179d-2f90-4735-8fdc-4f3f60f10538" providerId="ADAL" clId="{C59044C0-11B4-4957-AE92-BD5D6249176D}" dt="2022-12-04T12:50:10.058" v="2369" actId="1076"/>
          <ac:picMkLst>
            <pc:docMk/>
            <pc:sldMk cId="2548643800" sldId="263"/>
            <ac:picMk id="64" creationId="{C61F1D3E-5A1F-B7EA-5C49-C8D31496C54D}"/>
          </ac:picMkLst>
        </pc:picChg>
      </pc:sldChg>
      <pc:sldChg chg="del ord">
        <pc:chgData name="Federico Cantarelli" userId="cb4d179d-2f90-4735-8fdc-4f3f60f10538" providerId="ADAL" clId="{C59044C0-11B4-4957-AE92-BD5D6249176D}" dt="2022-12-04T12:33:58.755" v="1884" actId="47"/>
        <pc:sldMkLst>
          <pc:docMk/>
          <pc:sldMk cId="2567288951" sldId="265"/>
        </pc:sldMkLst>
      </pc:sldChg>
      <pc:sldChg chg="addSp delSp modSp mod">
        <pc:chgData name="Federico Cantarelli" userId="cb4d179d-2f90-4735-8fdc-4f3f60f10538" providerId="ADAL" clId="{C59044C0-11B4-4957-AE92-BD5D6249176D}" dt="2022-12-05T12:52:27.453" v="6555" actId="20577"/>
        <pc:sldMkLst>
          <pc:docMk/>
          <pc:sldMk cId="3072535955" sldId="266"/>
        </pc:sldMkLst>
        <pc:spChg chg="del mod">
          <ac:chgData name="Federico Cantarelli" userId="cb4d179d-2f90-4735-8fdc-4f3f60f10538" providerId="ADAL" clId="{C59044C0-11B4-4957-AE92-BD5D6249176D}" dt="2022-12-03T23:42:37.327" v="1695" actId="478"/>
          <ac:spMkLst>
            <pc:docMk/>
            <pc:sldMk cId="3072535955" sldId="266"/>
            <ac:spMk id="2" creationId="{1CBF50F5-0DB8-3C95-2509-05EB8BA3AE3C}"/>
          </ac:spMkLst>
        </pc:spChg>
        <pc:spChg chg="del">
          <ac:chgData name="Federico Cantarelli" userId="cb4d179d-2f90-4735-8fdc-4f3f60f10538" providerId="ADAL" clId="{C59044C0-11B4-4957-AE92-BD5D6249176D}" dt="2022-12-03T16:03:03.082" v="429" actId="478"/>
          <ac:spMkLst>
            <pc:docMk/>
            <pc:sldMk cId="3072535955" sldId="266"/>
            <ac:spMk id="3" creationId="{499CC949-8C2D-32A9-7595-5C2639704943}"/>
          </ac:spMkLst>
        </pc:spChg>
        <pc:spChg chg="add mod">
          <ac:chgData name="Federico Cantarelli" userId="cb4d179d-2f90-4735-8fdc-4f3f60f10538" providerId="ADAL" clId="{C59044C0-11B4-4957-AE92-BD5D6249176D}" dt="2022-12-04T14:30:16.093" v="3959" actId="20577"/>
          <ac:spMkLst>
            <pc:docMk/>
            <pc:sldMk cId="3072535955" sldId="266"/>
            <ac:spMk id="3" creationId="{EB36ACE5-4A56-3208-BBB0-7E8ED17F356B}"/>
          </ac:spMkLst>
        </pc:spChg>
        <pc:spChg chg="add mod">
          <ac:chgData name="Federico Cantarelli" userId="cb4d179d-2f90-4735-8fdc-4f3f60f10538" providerId="ADAL" clId="{C59044C0-11B4-4957-AE92-BD5D6249176D}" dt="2022-12-05T12:52:27.453" v="6555" actId="20577"/>
          <ac:spMkLst>
            <pc:docMk/>
            <pc:sldMk cId="3072535955" sldId="266"/>
            <ac:spMk id="4" creationId="{5D27F107-26B4-CAE4-0BA9-022126C06B85}"/>
          </ac:spMkLst>
        </pc:spChg>
        <pc:spChg chg="add del mod">
          <ac:chgData name="Federico Cantarelli" userId="cb4d179d-2f90-4735-8fdc-4f3f60f10538" providerId="ADAL" clId="{C59044C0-11B4-4957-AE92-BD5D6249176D}" dt="2022-12-03T23:42:40.955" v="1696" actId="478"/>
          <ac:spMkLst>
            <pc:docMk/>
            <pc:sldMk cId="3072535955" sldId="266"/>
            <ac:spMk id="7" creationId="{EB398880-DA16-8F08-4813-03CF953214A0}"/>
          </ac:spMkLst>
        </pc:spChg>
        <pc:spChg chg="mod">
          <ac:chgData name="Federico Cantarelli" userId="cb4d179d-2f90-4735-8fdc-4f3f60f10538" providerId="ADAL" clId="{C59044C0-11B4-4957-AE92-BD5D6249176D}" dt="2022-12-03T23:43:34.418" v="1706" actId="27636"/>
          <ac:spMkLst>
            <pc:docMk/>
            <pc:sldMk cId="3072535955" sldId="266"/>
            <ac:spMk id="8" creationId="{1FD8C510-8060-B937-0C27-58F5988993C2}"/>
          </ac:spMkLst>
        </pc:spChg>
        <pc:picChg chg="mod">
          <ac:chgData name="Federico Cantarelli" userId="cb4d179d-2f90-4735-8fdc-4f3f60f10538" providerId="ADAL" clId="{C59044C0-11B4-4957-AE92-BD5D6249176D}" dt="2022-12-03T23:43:10.782" v="1702" actId="1076"/>
          <ac:picMkLst>
            <pc:docMk/>
            <pc:sldMk cId="3072535955" sldId="266"/>
            <ac:picMk id="6" creationId="{611632E8-2895-9E9C-BEA0-7CE668A3C8F4}"/>
          </ac:picMkLst>
        </pc:picChg>
      </pc:sldChg>
      <pc:sldChg chg="addSp delSp modSp mod">
        <pc:chgData name="Federico Cantarelli" userId="cb4d179d-2f90-4735-8fdc-4f3f60f10538" providerId="ADAL" clId="{C59044C0-11B4-4957-AE92-BD5D6249176D}" dt="2022-12-05T12:53:38.239" v="6575" actId="20577"/>
        <pc:sldMkLst>
          <pc:docMk/>
          <pc:sldMk cId="2298001482" sldId="267"/>
        </pc:sldMkLst>
        <pc:spChg chg="del">
          <ac:chgData name="Federico Cantarelli" userId="cb4d179d-2f90-4735-8fdc-4f3f60f10538" providerId="ADAL" clId="{C59044C0-11B4-4957-AE92-BD5D6249176D}" dt="2022-12-04T14:33:54.331" v="4115" actId="478"/>
          <ac:spMkLst>
            <pc:docMk/>
            <pc:sldMk cId="2298001482" sldId="267"/>
            <ac:spMk id="2" creationId="{883FC501-3D6D-2974-B758-90A49C800F27}"/>
          </ac:spMkLst>
        </pc:spChg>
        <pc:spChg chg="add mod">
          <ac:chgData name="Federico Cantarelli" userId="cb4d179d-2f90-4735-8fdc-4f3f60f10538" providerId="ADAL" clId="{C59044C0-11B4-4957-AE92-BD5D6249176D}" dt="2022-12-04T14:34:02.531" v="4132" actId="20577"/>
          <ac:spMkLst>
            <pc:docMk/>
            <pc:sldMk cId="2298001482" sldId="267"/>
            <ac:spMk id="3" creationId="{DCBEF484-1444-23D5-8AD1-58F5AE1FB7FC}"/>
          </ac:spMkLst>
        </pc:spChg>
        <pc:spChg chg="add mod">
          <ac:chgData name="Federico Cantarelli" userId="cb4d179d-2f90-4735-8fdc-4f3f60f10538" providerId="ADAL" clId="{C59044C0-11B4-4957-AE92-BD5D6249176D}" dt="2022-12-05T12:53:38.239" v="6575" actId="20577"/>
          <ac:spMkLst>
            <pc:docMk/>
            <pc:sldMk cId="2298001482" sldId="267"/>
            <ac:spMk id="5" creationId="{6D81CB7B-997F-B268-2CE2-1BAFB36F9627}"/>
          </ac:spMkLst>
        </pc:spChg>
        <pc:spChg chg="add del mod">
          <ac:chgData name="Federico Cantarelli" userId="cb4d179d-2f90-4735-8fdc-4f3f60f10538" providerId="ADAL" clId="{C59044C0-11B4-4957-AE92-BD5D6249176D}" dt="2022-12-04T14:33:55.006" v="4116" actId="478"/>
          <ac:spMkLst>
            <pc:docMk/>
            <pc:sldMk cId="2298001482" sldId="267"/>
            <ac:spMk id="7" creationId="{815C9C15-379A-F30F-04C0-04174C944C54}"/>
          </ac:spMkLst>
        </pc:spChg>
        <pc:spChg chg="mod">
          <ac:chgData name="Federico Cantarelli" userId="cb4d179d-2f90-4735-8fdc-4f3f60f10538" providerId="ADAL" clId="{C59044C0-11B4-4957-AE92-BD5D6249176D}" dt="2022-12-04T14:34:34.670" v="4137" actId="1076"/>
          <ac:spMkLst>
            <pc:docMk/>
            <pc:sldMk cId="2298001482" sldId="267"/>
            <ac:spMk id="12" creationId="{19997877-2C66-B71E-3B91-017B3E3A98C5}"/>
          </ac:spMkLst>
        </pc:spChg>
        <pc:grpChg chg="add mod">
          <ac:chgData name="Federico Cantarelli" userId="cb4d179d-2f90-4735-8fdc-4f3f60f10538" providerId="ADAL" clId="{C59044C0-11B4-4957-AE92-BD5D6249176D}" dt="2022-12-04T14:34:38.799" v="4138" actId="1076"/>
          <ac:grpSpMkLst>
            <pc:docMk/>
            <pc:sldMk cId="2298001482" sldId="267"/>
            <ac:grpSpMk id="9" creationId="{5F90527C-79BE-9666-FB8B-08B7C7114FEF}"/>
          </ac:grpSpMkLst>
        </pc:grpChg>
        <pc:picChg chg="mod">
          <ac:chgData name="Federico Cantarelli" userId="cb4d179d-2f90-4735-8fdc-4f3f60f10538" providerId="ADAL" clId="{C59044C0-11B4-4957-AE92-BD5D6249176D}" dt="2022-12-04T14:34:23.473" v="4135" actId="164"/>
          <ac:picMkLst>
            <pc:docMk/>
            <pc:sldMk cId="2298001482" sldId="267"/>
            <ac:picMk id="4" creationId="{742C92D3-C9B0-53B3-A39A-D00DC6A238D5}"/>
          </ac:picMkLst>
        </pc:picChg>
        <pc:picChg chg="mod">
          <ac:chgData name="Federico Cantarelli" userId="cb4d179d-2f90-4735-8fdc-4f3f60f10538" providerId="ADAL" clId="{C59044C0-11B4-4957-AE92-BD5D6249176D}" dt="2022-12-04T14:34:23.473" v="4135" actId="164"/>
          <ac:picMkLst>
            <pc:docMk/>
            <pc:sldMk cId="2298001482" sldId="267"/>
            <ac:picMk id="8" creationId="{00A08E40-DF54-C039-D14A-EEE582B09BDA}"/>
          </ac:picMkLst>
        </pc:picChg>
      </pc:sldChg>
      <pc:sldChg chg="addSp delSp modSp mod">
        <pc:chgData name="Federico Cantarelli" userId="cb4d179d-2f90-4735-8fdc-4f3f60f10538" providerId="ADAL" clId="{C59044C0-11B4-4957-AE92-BD5D6249176D}" dt="2022-12-05T12:52:52.324" v="6565" actId="1036"/>
        <pc:sldMkLst>
          <pc:docMk/>
          <pc:sldMk cId="1673642826" sldId="268"/>
        </pc:sldMkLst>
        <pc:spChg chg="del">
          <ac:chgData name="Federico Cantarelli" userId="cb4d179d-2f90-4735-8fdc-4f3f60f10538" providerId="ADAL" clId="{C59044C0-11B4-4957-AE92-BD5D6249176D}" dt="2022-12-04T17:21:47.190" v="5021" actId="478"/>
          <ac:spMkLst>
            <pc:docMk/>
            <pc:sldMk cId="1673642826" sldId="268"/>
            <ac:spMk id="2" creationId="{1CBF50F5-0DB8-3C95-2509-05EB8BA3AE3C}"/>
          </ac:spMkLst>
        </pc:spChg>
        <pc:spChg chg="add mod">
          <ac:chgData name="Federico Cantarelli" userId="cb4d179d-2f90-4735-8fdc-4f3f60f10538" providerId="ADAL" clId="{C59044C0-11B4-4957-AE92-BD5D6249176D}" dt="2022-12-04T17:21:43.328" v="5020" actId="20577"/>
          <ac:spMkLst>
            <pc:docMk/>
            <pc:sldMk cId="1673642826" sldId="268"/>
            <ac:spMk id="4" creationId="{B19D8D26-67F1-04CB-5898-B80710DBD039}"/>
          </ac:spMkLst>
        </pc:spChg>
        <pc:spChg chg="mod">
          <ac:chgData name="Federico Cantarelli" userId="cb4d179d-2f90-4735-8fdc-4f3f60f10538" providerId="ADAL" clId="{C59044C0-11B4-4957-AE92-BD5D6249176D}" dt="2022-12-04T17:22:44.229" v="5028" actId="207"/>
          <ac:spMkLst>
            <pc:docMk/>
            <pc:sldMk cId="1673642826" sldId="268"/>
            <ac:spMk id="5" creationId="{5D4909F2-9F83-263F-DFE3-09C6AF74CF38}"/>
          </ac:spMkLst>
        </pc:spChg>
        <pc:spChg chg="add mod">
          <ac:chgData name="Federico Cantarelli" userId="cb4d179d-2f90-4735-8fdc-4f3f60f10538" providerId="ADAL" clId="{C59044C0-11B4-4957-AE92-BD5D6249176D}" dt="2022-12-05T12:52:52.324" v="6565" actId="1036"/>
          <ac:spMkLst>
            <pc:docMk/>
            <pc:sldMk cId="1673642826" sldId="268"/>
            <ac:spMk id="6" creationId="{3B833344-3E50-FADC-765C-15B4EBFC31B3}"/>
          </ac:spMkLst>
        </pc:spChg>
        <pc:spChg chg="mod">
          <ac:chgData name="Federico Cantarelli" userId="cb4d179d-2f90-4735-8fdc-4f3f60f10538" providerId="ADAL" clId="{C59044C0-11B4-4957-AE92-BD5D6249176D}" dt="2022-12-04T17:22:40.198" v="5027" actId="207"/>
          <ac:spMkLst>
            <pc:docMk/>
            <pc:sldMk cId="1673642826" sldId="268"/>
            <ac:spMk id="8" creationId="{8AB8C0D5-5BAD-E65E-7CA2-38F5644825B4}"/>
          </ac:spMkLst>
        </pc:spChg>
        <pc:spChg chg="add del mod">
          <ac:chgData name="Federico Cantarelli" userId="cb4d179d-2f90-4735-8fdc-4f3f60f10538" providerId="ADAL" clId="{C59044C0-11B4-4957-AE92-BD5D6249176D}" dt="2022-12-04T17:21:48.151" v="5022" actId="478"/>
          <ac:spMkLst>
            <pc:docMk/>
            <pc:sldMk cId="1673642826" sldId="268"/>
            <ac:spMk id="9" creationId="{98066605-53F8-591E-BFE5-A81BCBB160F6}"/>
          </ac:spMkLst>
        </pc:spChg>
        <pc:graphicFrameChg chg="mod">
          <ac:chgData name="Federico Cantarelli" userId="cb4d179d-2f90-4735-8fdc-4f3f60f10538" providerId="ADAL" clId="{C59044C0-11B4-4957-AE92-BD5D6249176D}" dt="2022-12-04T17:22:30.215" v="5026" actId="1076"/>
          <ac:graphicFrameMkLst>
            <pc:docMk/>
            <pc:sldMk cId="1673642826" sldId="268"/>
            <ac:graphicFrameMk id="3" creationId="{FFB25696-B7F1-951D-2A40-93473DC60C80}"/>
          </ac:graphicFrameMkLst>
        </pc:graphicFrameChg>
      </pc:sldChg>
      <pc:sldChg chg="addSp modSp mod">
        <pc:chgData name="Federico Cantarelli" userId="cb4d179d-2f90-4735-8fdc-4f3f60f10538" providerId="ADAL" clId="{C59044C0-11B4-4957-AE92-BD5D6249176D}" dt="2022-12-05T12:52:40.947" v="6561" actId="20577"/>
        <pc:sldMkLst>
          <pc:docMk/>
          <pc:sldMk cId="2744181810" sldId="269"/>
        </pc:sldMkLst>
        <pc:spChg chg="add mod">
          <ac:chgData name="Federico Cantarelli" userId="cb4d179d-2f90-4735-8fdc-4f3f60f10538" providerId="ADAL" clId="{C59044C0-11B4-4957-AE92-BD5D6249176D}" dt="2022-12-03T23:51:02.434" v="1786"/>
          <ac:spMkLst>
            <pc:docMk/>
            <pc:sldMk cId="2744181810" sldId="269"/>
            <ac:spMk id="2" creationId="{17036228-574B-192D-E014-549CEB567860}"/>
          </ac:spMkLst>
        </pc:spChg>
        <pc:spChg chg="add mod">
          <ac:chgData name="Federico Cantarelli" userId="cb4d179d-2f90-4735-8fdc-4f3f60f10538" providerId="ADAL" clId="{C59044C0-11B4-4957-AE92-BD5D6249176D}" dt="2022-12-05T12:52:40.947" v="6561" actId="20577"/>
          <ac:spMkLst>
            <pc:docMk/>
            <pc:sldMk cId="2744181810" sldId="269"/>
            <ac:spMk id="3" creationId="{37A06F93-F8C2-6279-B402-BA849FECC6B7}"/>
          </ac:spMkLst>
        </pc:spChg>
        <pc:spChg chg="mod">
          <ac:chgData name="Federico Cantarelli" userId="cb4d179d-2f90-4735-8fdc-4f3f60f10538" providerId="ADAL" clId="{C59044C0-11B4-4957-AE92-BD5D6249176D}" dt="2022-12-03T23:31:00.558" v="1311" actId="207"/>
          <ac:spMkLst>
            <pc:docMk/>
            <pc:sldMk cId="2744181810" sldId="269"/>
            <ac:spMk id="5" creationId="{13DDE290-C124-9A23-57F8-78D9643EA4A9}"/>
          </ac:spMkLst>
        </pc:spChg>
      </pc:sldChg>
      <pc:sldChg chg="addSp delSp modSp mod">
        <pc:chgData name="Federico Cantarelli" userId="cb4d179d-2f90-4735-8fdc-4f3f60f10538" providerId="ADAL" clId="{C59044C0-11B4-4957-AE92-BD5D6249176D}" dt="2022-12-05T12:53:34.895" v="6572" actId="20577"/>
        <pc:sldMkLst>
          <pc:docMk/>
          <pc:sldMk cId="3411141776" sldId="270"/>
        </pc:sldMkLst>
        <pc:spChg chg="del">
          <ac:chgData name="Federico Cantarelli" userId="cb4d179d-2f90-4735-8fdc-4f3f60f10538" providerId="ADAL" clId="{C59044C0-11B4-4957-AE92-BD5D6249176D}" dt="2022-12-04T14:34:57.731" v="4174" actId="478"/>
          <ac:spMkLst>
            <pc:docMk/>
            <pc:sldMk cId="3411141776" sldId="270"/>
            <ac:spMk id="2" creationId="{883FC501-3D6D-2974-B758-90A49C800F27}"/>
          </ac:spMkLst>
        </pc:spChg>
        <pc:spChg chg="add mod">
          <ac:chgData name="Federico Cantarelli" userId="cb4d179d-2f90-4735-8fdc-4f3f60f10538" providerId="ADAL" clId="{C59044C0-11B4-4957-AE92-BD5D6249176D}" dt="2022-12-04T14:34:54.900" v="4173" actId="20577"/>
          <ac:spMkLst>
            <pc:docMk/>
            <pc:sldMk cId="3411141776" sldId="270"/>
            <ac:spMk id="3" creationId="{97958B98-CBFC-AAFB-689B-F4F8EB9FA02A}"/>
          </ac:spMkLst>
        </pc:spChg>
        <pc:spChg chg="add mod">
          <ac:chgData name="Federico Cantarelli" userId="cb4d179d-2f90-4735-8fdc-4f3f60f10538" providerId="ADAL" clId="{C59044C0-11B4-4957-AE92-BD5D6249176D}" dt="2022-12-05T12:53:34.895" v="6572" actId="20577"/>
          <ac:spMkLst>
            <pc:docMk/>
            <pc:sldMk cId="3411141776" sldId="270"/>
            <ac:spMk id="4" creationId="{239FDDC1-76C8-48F7-D799-EA1F85D6A4DE}"/>
          </ac:spMkLst>
        </pc:spChg>
        <pc:spChg chg="add del mod">
          <ac:chgData name="Federico Cantarelli" userId="cb4d179d-2f90-4735-8fdc-4f3f60f10538" providerId="ADAL" clId="{C59044C0-11B4-4957-AE92-BD5D6249176D}" dt="2022-12-04T14:34:59.144" v="4175" actId="478"/>
          <ac:spMkLst>
            <pc:docMk/>
            <pc:sldMk cId="3411141776" sldId="270"/>
            <ac:spMk id="8" creationId="{5643F3C3-FB34-9CA3-CBDE-AB79008345B6}"/>
          </ac:spMkLst>
        </pc:spChg>
        <pc:grpChg chg="del mod">
          <ac:chgData name="Federico Cantarelli" userId="cb4d179d-2f90-4735-8fdc-4f3f60f10538" providerId="ADAL" clId="{C59044C0-11B4-4957-AE92-BD5D6249176D}" dt="2022-12-04T14:35:10.543" v="4177" actId="165"/>
          <ac:grpSpMkLst>
            <pc:docMk/>
            <pc:sldMk cId="3411141776" sldId="270"/>
            <ac:grpSpMk id="9" creationId="{7B8DAD4B-46D3-881D-F2C6-A98E2825ED26}"/>
          </ac:grpSpMkLst>
        </pc:grpChg>
        <pc:grpChg chg="add mod">
          <ac:chgData name="Federico Cantarelli" userId="cb4d179d-2f90-4735-8fdc-4f3f60f10538" providerId="ADAL" clId="{C59044C0-11B4-4957-AE92-BD5D6249176D}" dt="2022-12-04T14:35:22.512" v="4179" actId="164"/>
          <ac:grpSpMkLst>
            <pc:docMk/>
            <pc:sldMk cId="3411141776" sldId="270"/>
            <ac:grpSpMk id="10" creationId="{0C9A7BF0-17F4-D9F8-0FED-09C8ACD974B8}"/>
          </ac:grpSpMkLst>
        </pc:grpChg>
        <pc:picChg chg="mod topLvl">
          <ac:chgData name="Federico Cantarelli" userId="cb4d179d-2f90-4735-8fdc-4f3f60f10538" providerId="ADAL" clId="{C59044C0-11B4-4957-AE92-BD5D6249176D}" dt="2022-12-04T14:35:22.512" v="4179" actId="164"/>
          <ac:picMkLst>
            <pc:docMk/>
            <pc:sldMk cId="3411141776" sldId="270"/>
            <ac:picMk id="5" creationId="{165E0521-6DAC-AF14-74B6-33AD392E7EFC}"/>
          </ac:picMkLst>
        </pc:picChg>
        <pc:picChg chg="mod topLvl">
          <ac:chgData name="Federico Cantarelli" userId="cb4d179d-2f90-4735-8fdc-4f3f60f10538" providerId="ADAL" clId="{C59044C0-11B4-4957-AE92-BD5D6249176D}" dt="2022-12-04T14:35:22.512" v="4179" actId="164"/>
          <ac:picMkLst>
            <pc:docMk/>
            <pc:sldMk cId="3411141776" sldId="270"/>
            <ac:picMk id="7" creationId="{AF3E843D-ABC6-28AE-C02A-068A1C0CC315}"/>
          </ac:picMkLst>
        </pc:picChg>
      </pc:sldChg>
      <pc:sldChg chg="addSp delSp modSp add del mod">
        <pc:chgData name="Federico Cantarelli" userId="cb4d179d-2f90-4735-8fdc-4f3f60f10538" providerId="ADAL" clId="{C59044C0-11B4-4957-AE92-BD5D6249176D}" dt="2022-12-03T13:44:17.959" v="21" actId="2890"/>
        <pc:sldMkLst>
          <pc:docMk/>
          <pc:sldMk cId="427409496" sldId="271"/>
        </pc:sldMkLst>
        <pc:spChg chg="mod">
          <ac:chgData name="Federico Cantarelli" userId="cb4d179d-2f90-4735-8fdc-4f3f60f10538" providerId="ADAL" clId="{C59044C0-11B4-4957-AE92-BD5D6249176D}" dt="2022-12-03T13:44:17.603" v="19" actId="20577"/>
          <ac:spMkLst>
            <pc:docMk/>
            <pc:sldMk cId="427409496" sldId="271"/>
            <ac:spMk id="2" creationId="{883FC501-3D6D-2974-B758-90A49C800F27}"/>
          </ac:spMkLst>
        </pc:spChg>
        <pc:spChg chg="add del mod">
          <ac:chgData name="Federico Cantarelli" userId="cb4d179d-2f90-4735-8fdc-4f3f60f10538" providerId="ADAL" clId="{C59044C0-11B4-4957-AE92-BD5D6249176D}" dt="2022-12-03T13:44:17.813" v="20" actId="478"/>
          <ac:spMkLst>
            <pc:docMk/>
            <pc:sldMk cId="427409496" sldId="271"/>
            <ac:spMk id="5" creationId="{EF0D119E-C113-E6DC-9A08-2DF4A0DDE9AD}"/>
          </ac:spMkLst>
        </pc:spChg>
        <pc:spChg chg="add del">
          <ac:chgData name="Federico Cantarelli" userId="cb4d179d-2f90-4735-8fdc-4f3f60f10538" providerId="ADAL" clId="{C59044C0-11B4-4957-AE92-BD5D6249176D}" dt="2022-12-03T13:44:17.813" v="20" actId="478"/>
          <ac:spMkLst>
            <pc:docMk/>
            <pc:sldMk cId="427409496" sldId="271"/>
            <ac:spMk id="12" creationId="{19997877-2C66-B71E-3B91-017B3E3A98C5}"/>
          </ac:spMkLst>
        </pc:spChg>
      </pc:sldChg>
      <pc:sldChg chg="addSp delSp modSp add mod">
        <pc:chgData name="Federico Cantarelli" userId="cb4d179d-2f90-4735-8fdc-4f3f60f10538" providerId="ADAL" clId="{C59044C0-11B4-4957-AE92-BD5D6249176D}" dt="2022-12-05T12:53:42.866" v="6578" actId="20577"/>
        <pc:sldMkLst>
          <pc:docMk/>
          <pc:sldMk cId="879292735" sldId="271"/>
        </pc:sldMkLst>
        <pc:spChg chg="add mod">
          <ac:chgData name="Federico Cantarelli" userId="cb4d179d-2f90-4735-8fdc-4f3f60f10538" providerId="ADAL" clId="{C59044C0-11B4-4957-AE92-BD5D6249176D}" dt="2022-12-05T12:16:47.747" v="6185" actId="20577"/>
          <ac:spMkLst>
            <pc:docMk/>
            <pc:sldMk cId="879292735" sldId="271"/>
            <ac:spMk id="2" creationId="{4937B374-E57F-AADE-CC9D-FBCD17B720A0}"/>
          </ac:spMkLst>
        </pc:spChg>
        <pc:spChg chg="del mod">
          <ac:chgData name="Federico Cantarelli" userId="cb4d179d-2f90-4735-8fdc-4f3f60f10538" providerId="ADAL" clId="{C59044C0-11B4-4957-AE92-BD5D6249176D}" dt="2022-12-04T14:33:03.500" v="4093" actId="478"/>
          <ac:spMkLst>
            <pc:docMk/>
            <pc:sldMk cId="879292735" sldId="271"/>
            <ac:spMk id="2" creationId="{883FC501-3D6D-2974-B758-90A49C800F27}"/>
          </ac:spMkLst>
        </pc:spChg>
        <pc:spChg chg="add mod">
          <ac:chgData name="Federico Cantarelli" userId="cb4d179d-2f90-4735-8fdc-4f3f60f10538" providerId="ADAL" clId="{C59044C0-11B4-4957-AE92-BD5D6249176D}" dt="2022-12-04T14:33:11.699" v="4109" actId="20577"/>
          <ac:spMkLst>
            <pc:docMk/>
            <pc:sldMk cId="879292735" sldId="271"/>
            <ac:spMk id="3" creationId="{BD76B87E-72C6-A315-6BB4-8D23CDFAD107}"/>
          </ac:spMkLst>
        </pc:spChg>
        <pc:spChg chg="add mod">
          <ac:chgData name="Federico Cantarelli" userId="cb4d179d-2f90-4735-8fdc-4f3f60f10538" providerId="ADAL" clId="{C59044C0-11B4-4957-AE92-BD5D6249176D}" dt="2022-12-05T12:53:42.866" v="6578" actId="20577"/>
          <ac:spMkLst>
            <pc:docMk/>
            <pc:sldMk cId="879292735" sldId="271"/>
            <ac:spMk id="4" creationId="{DA777CC4-19A1-5B71-1D1C-090BC3C0862B}"/>
          </ac:spMkLst>
        </pc:spChg>
        <pc:spChg chg="add del mod">
          <ac:chgData name="Federico Cantarelli" userId="cb4d179d-2f90-4735-8fdc-4f3f60f10538" providerId="ADAL" clId="{C59044C0-11B4-4957-AE92-BD5D6249176D}" dt="2022-12-04T14:33:04.441" v="4094" actId="478"/>
          <ac:spMkLst>
            <pc:docMk/>
            <pc:sldMk cId="879292735" sldId="271"/>
            <ac:spMk id="7" creationId="{F23284C3-AA8C-5946-0C76-272EDC6DD2A2}"/>
          </ac:spMkLst>
        </pc:spChg>
        <pc:spChg chg="mod">
          <ac:chgData name="Federico Cantarelli" userId="cb4d179d-2f90-4735-8fdc-4f3f60f10538" providerId="ADAL" clId="{C59044C0-11B4-4957-AE92-BD5D6249176D}" dt="2022-12-04T17:22:58.099" v="5029" actId="1076"/>
          <ac:spMkLst>
            <pc:docMk/>
            <pc:sldMk cId="879292735" sldId="271"/>
            <ac:spMk id="12" creationId="{19997877-2C66-B71E-3B91-017B3E3A98C5}"/>
          </ac:spMkLst>
        </pc:spChg>
        <pc:picChg chg="del">
          <ac:chgData name="Federico Cantarelli" userId="cb4d179d-2f90-4735-8fdc-4f3f60f10538" providerId="ADAL" clId="{C59044C0-11B4-4957-AE92-BD5D6249176D}" dt="2022-12-03T13:45:08.852" v="99" actId="478"/>
          <ac:picMkLst>
            <pc:docMk/>
            <pc:sldMk cId="879292735" sldId="271"/>
            <ac:picMk id="4" creationId="{742C92D3-C9B0-53B3-A39A-D00DC6A238D5}"/>
          </ac:picMkLst>
        </pc:picChg>
        <pc:picChg chg="add del mod modCrop">
          <ac:chgData name="Federico Cantarelli" userId="cb4d179d-2f90-4735-8fdc-4f3f60f10538" providerId="ADAL" clId="{C59044C0-11B4-4957-AE92-BD5D6249176D}" dt="2022-12-04T20:32:15.042" v="5891" actId="478"/>
          <ac:picMkLst>
            <pc:docMk/>
            <pc:sldMk cId="879292735" sldId="271"/>
            <ac:picMk id="5" creationId="{6755E51B-A91B-8EB5-ADE1-2132558949C2}"/>
          </ac:picMkLst>
        </pc:picChg>
        <pc:picChg chg="add mod">
          <ac:chgData name="Federico Cantarelli" userId="cb4d179d-2f90-4735-8fdc-4f3f60f10538" providerId="ADAL" clId="{C59044C0-11B4-4957-AE92-BD5D6249176D}" dt="2022-12-04T20:32:27.411" v="5896" actId="1076"/>
          <ac:picMkLst>
            <pc:docMk/>
            <pc:sldMk cId="879292735" sldId="271"/>
            <ac:picMk id="6" creationId="{931D8F86-5681-8E25-E10F-0777B244F720}"/>
          </ac:picMkLst>
        </pc:picChg>
        <pc:picChg chg="del">
          <ac:chgData name="Federico Cantarelli" userId="cb4d179d-2f90-4735-8fdc-4f3f60f10538" providerId="ADAL" clId="{C59044C0-11B4-4957-AE92-BD5D6249176D}" dt="2022-12-03T13:45:09.235" v="100" actId="478"/>
          <ac:picMkLst>
            <pc:docMk/>
            <pc:sldMk cId="879292735" sldId="271"/>
            <ac:picMk id="8" creationId="{00A08E40-DF54-C039-D14A-EEE582B09BDA}"/>
          </ac:picMkLst>
        </pc:picChg>
      </pc:sldChg>
      <pc:sldChg chg="addSp delSp modSp add mod">
        <pc:chgData name="Federico Cantarelli" userId="cb4d179d-2f90-4735-8fdc-4f3f60f10538" providerId="ADAL" clId="{C59044C0-11B4-4957-AE92-BD5D6249176D}" dt="2022-12-04T22:27:26.581" v="5975" actId="20577"/>
        <pc:sldMkLst>
          <pc:docMk/>
          <pc:sldMk cId="117986649" sldId="272"/>
        </pc:sldMkLst>
        <pc:spChg chg="del mod">
          <ac:chgData name="Federico Cantarelli" userId="cb4d179d-2f90-4735-8fdc-4f3f60f10538" providerId="ADAL" clId="{C59044C0-11B4-4957-AE92-BD5D6249176D}" dt="2022-12-04T12:47:28.262" v="2314" actId="478"/>
          <ac:spMkLst>
            <pc:docMk/>
            <pc:sldMk cId="117986649" sldId="272"/>
            <ac:spMk id="2" creationId="{883FC501-3D6D-2974-B758-90A49C800F27}"/>
          </ac:spMkLst>
        </pc:spChg>
        <pc:spChg chg="add mod">
          <ac:chgData name="Federico Cantarelli" userId="cb4d179d-2f90-4735-8fdc-4f3f60f10538" providerId="ADAL" clId="{C59044C0-11B4-4957-AE92-BD5D6249176D}" dt="2022-12-04T12:57:19.677" v="2642" actId="207"/>
          <ac:spMkLst>
            <pc:docMk/>
            <pc:sldMk cId="117986649" sldId="272"/>
            <ac:spMk id="3" creationId="{5393B589-A90B-B424-0F7F-4CDD9E9EF415}"/>
          </ac:spMkLst>
        </pc:spChg>
        <pc:spChg chg="add del mod">
          <ac:chgData name="Federico Cantarelli" userId="cb4d179d-2f90-4735-8fdc-4f3f60f10538" providerId="ADAL" clId="{C59044C0-11B4-4957-AE92-BD5D6249176D}" dt="2022-12-03T22:34:11.508" v="735" actId="478"/>
          <ac:spMkLst>
            <pc:docMk/>
            <pc:sldMk cId="117986649" sldId="272"/>
            <ac:spMk id="4" creationId="{417C5983-2E83-F1BE-F825-1BC0199D44F6}"/>
          </ac:spMkLst>
        </pc:spChg>
        <pc:spChg chg="add mod">
          <ac:chgData name="Federico Cantarelli" userId="cb4d179d-2f90-4735-8fdc-4f3f60f10538" providerId="ADAL" clId="{C59044C0-11B4-4957-AE92-BD5D6249176D}" dt="2022-12-04T12:47:36.734" v="2331" actId="20577"/>
          <ac:spMkLst>
            <pc:docMk/>
            <pc:sldMk cId="117986649" sldId="272"/>
            <ac:spMk id="4" creationId="{9CB0F826-7845-790B-6106-7B5D818B49AF}"/>
          </ac:spMkLst>
        </pc:spChg>
        <pc:spChg chg="add mod">
          <ac:chgData name="Federico Cantarelli" userId="cb4d179d-2f90-4735-8fdc-4f3f60f10538" providerId="ADAL" clId="{C59044C0-11B4-4957-AE92-BD5D6249176D}" dt="2022-12-04T12:47:25.452" v="2313"/>
          <ac:spMkLst>
            <pc:docMk/>
            <pc:sldMk cId="117986649" sldId="272"/>
            <ac:spMk id="5" creationId="{56CB0CC7-76AD-EDE6-E1AD-9FD00C376C8C}"/>
          </ac:spMkLst>
        </pc:spChg>
        <pc:spChg chg="add del mod">
          <ac:chgData name="Federico Cantarelli" userId="cb4d179d-2f90-4735-8fdc-4f3f60f10538" providerId="ADAL" clId="{C59044C0-11B4-4957-AE92-BD5D6249176D}" dt="2022-12-03T22:33:13.236" v="709"/>
          <ac:spMkLst>
            <pc:docMk/>
            <pc:sldMk cId="117986649" sldId="272"/>
            <ac:spMk id="5" creationId="{D60540EF-F2D1-E58F-0AFB-A4D9CF03B402}"/>
          </ac:spMkLst>
        </pc:spChg>
        <pc:spChg chg="add mod">
          <ac:chgData name="Federico Cantarelli" userId="cb4d179d-2f90-4735-8fdc-4f3f60f10538" providerId="ADAL" clId="{C59044C0-11B4-4957-AE92-BD5D6249176D}" dt="2022-12-04T22:27:26.581" v="5975" actId="20577"/>
          <ac:spMkLst>
            <pc:docMk/>
            <pc:sldMk cId="117986649" sldId="272"/>
            <ac:spMk id="6" creationId="{A90624AD-ADDC-5DF0-9908-ACAAA55732F2}"/>
          </ac:spMkLst>
        </pc:spChg>
        <pc:spChg chg="add del mod">
          <ac:chgData name="Federico Cantarelli" userId="cb4d179d-2f90-4735-8fdc-4f3f60f10538" providerId="ADAL" clId="{C59044C0-11B4-4957-AE92-BD5D6249176D}" dt="2022-12-04T12:47:29.001" v="2315" actId="478"/>
          <ac:spMkLst>
            <pc:docMk/>
            <pc:sldMk cId="117986649" sldId="272"/>
            <ac:spMk id="8" creationId="{9AD782B7-197A-BAF5-8760-CCD0F534DE84}"/>
          </ac:spMkLst>
        </pc:spChg>
        <pc:spChg chg="del">
          <ac:chgData name="Federico Cantarelli" userId="cb4d179d-2f90-4735-8fdc-4f3f60f10538" providerId="ADAL" clId="{C59044C0-11B4-4957-AE92-BD5D6249176D}" dt="2022-12-03T15:59:15.227" v="138" actId="478"/>
          <ac:spMkLst>
            <pc:docMk/>
            <pc:sldMk cId="117986649" sldId="272"/>
            <ac:spMk id="62" creationId="{22A324BA-E409-279B-F91D-F3287B9C22BE}"/>
          </ac:spMkLst>
        </pc:spChg>
        <pc:grpChg chg="del">
          <ac:chgData name="Federico Cantarelli" userId="cb4d179d-2f90-4735-8fdc-4f3f60f10538" providerId="ADAL" clId="{C59044C0-11B4-4957-AE92-BD5D6249176D}" dt="2022-12-03T15:59:15.227" v="138" actId="478"/>
          <ac:grpSpMkLst>
            <pc:docMk/>
            <pc:sldMk cId="117986649" sldId="272"/>
            <ac:grpSpMk id="57" creationId="{3E922CC3-B289-1FA5-9353-3B7AE76738E9}"/>
          </ac:grpSpMkLst>
        </pc:grpChg>
        <pc:grpChg chg="del">
          <ac:chgData name="Federico Cantarelli" userId="cb4d179d-2f90-4735-8fdc-4f3f60f10538" providerId="ADAL" clId="{C59044C0-11B4-4957-AE92-BD5D6249176D}" dt="2022-12-03T15:59:13.375" v="137" actId="478"/>
          <ac:grpSpMkLst>
            <pc:docMk/>
            <pc:sldMk cId="117986649" sldId="272"/>
            <ac:grpSpMk id="67" creationId="{71091D2D-CDF3-3D7C-B5AF-E7D1202007B8}"/>
          </ac:grpSpMkLst>
        </pc:grpChg>
        <pc:grpChg chg="del">
          <ac:chgData name="Federico Cantarelli" userId="cb4d179d-2f90-4735-8fdc-4f3f60f10538" providerId="ADAL" clId="{C59044C0-11B4-4957-AE92-BD5D6249176D}" dt="2022-12-03T15:59:17.502" v="139" actId="478"/>
          <ac:grpSpMkLst>
            <pc:docMk/>
            <pc:sldMk cId="117986649" sldId="272"/>
            <ac:grpSpMk id="68" creationId="{C527E6D0-3FC0-95EA-36CB-7B43D6473156}"/>
          </ac:grpSpMkLst>
        </pc:grpChg>
        <pc:grpChg chg="del">
          <ac:chgData name="Federico Cantarelli" userId="cb4d179d-2f90-4735-8fdc-4f3f60f10538" providerId="ADAL" clId="{C59044C0-11B4-4957-AE92-BD5D6249176D}" dt="2022-12-03T15:59:19.006" v="140" actId="478"/>
          <ac:grpSpMkLst>
            <pc:docMk/>
            <pc:sldMk cId="117986649" sldId="272"/>
            <ac:grpSpMk id="69" creationId="{20481768-E1B5-1771-4954-094E65429D5D}"/>
          </ac:grpSpMkLst>
        </pc:grpChg>
        <pc:picChg chg="del">
          <ac:chgData name="Federico Cantarelli" userId="cb4d179d-2f90-4735-8fdc-4f3f60f10538" providerId="ADAL" clId="{C59044C0-11B4-4957-AE92-BD5D6249176D}" dt="2022-12-03T15:59:19.508" v="141" actId="478"/>
          <ac:picMkLst>
            <pc:docMk/>
            <pc:sldMk cId="117986649" sldId="272"/>
            <ac:picMk id="64" creationId="{C61F1D3E-5A1F-B7EA-5C49-C8D31496C54D}"/>
          </ac:picMkLst>
        </pc:picChg>
      </pc:sldChg>
      <pc:sldChg chg="addSp delSp modSp add del mod">
        <pc:chgData name="Federico Cantarelli" userId="cb4d179d-2f90-4735-8fdc-4f3f60f10538" providerId="ADAL" clId="{C59044C0-11B4-4957-AE92-BD5D6249176D}" dt="2022-12-03T16:10:25.035" v="568" actId="47"/>
        <pc:sldMkLst>
          <pc:docMk/>
          <pc:sldMk cId="382402036" sldId="273"/>
        </pc:sldMkLst>
        <pc:spChg chg="mod">
          <ac:chgData name="Federico Cantarelli" userId="cb4d179d-2f90-4735-8fdc-4f3f60f10538" providerId="ADAL" clId="{C59044C0-11B4-4957-AE92-BD5D6249176D}" dt="2022-12-03T16:07:43.715" v="441" actId="20577"/>
          <ac:spMkLst>
            <pc:docMk/>
            <pc:sldMk cId="382402036" sldId="273"/>
            <ac:spMk id="2" creationId="{E0065FB4-FA8C-AE73-9C49-F24B1ED4573B}"/>
          </ac:spMkLst>
        </pc:spChg>
        <pc:spChg chg="mod">
          <ac:chgData name="Federico Cantarelli" userId="cb4d179d-2f90-4735-8fdc-4f3f60f10538" providerId="ADAL" clId="{C59044C0-11B4-4957-AE92-BD5D6249176D}" dt="2022-12-03T16:08:59.954" v="509" actId="20577"/>
          <ac:spMkLst>
            <pc:docMk/>
            <pc:sldMk cId="382402036" sldId="273"/>
            <ac:spMk id="3" creationId="{07B4F6C0-ED07-4EE0-E983-7C64E7AB0B6A}"/>
          </ac:spMkLst>
        </pc:spChg>
        <pc:picChg chg="del">
          <ac:chgData name="Federico Cantarelli" userId="cb4d179d-2f90-4735-8fdc-4f3f60f10538" providerId="ADAL" clId="{C59044C0-11B4-4957-AE92-BD5D6249176D}" dt="2022-12-03T16:04:25.616" v="435" actId="478"/>
          <ac:picMkLst>
            <pc:docMk/>
            <pc:sldMk cId="382402036" sldId="273"/>
            <ac:picMk id="5" creationId="{81E6B593-4AEE-1373-FA58-7AF88849639B}"/>
          </ac:picMkLst>
        </pc:picChg>
        <pc:picChg chg="add mod">
          <ac:chgData name="Federico Cantarelli" userId="cb4d179d-2f90-4735-8fdc-4f3f60f10538" providerId="ADAL" clId="{C59044C0-11B4-4957-AE92-BD5D6249176D}" dt="2022-12-03T16:07:01.969" v="440" actId="1076"/>
          <ac:picMkLst>
            <pc:docMk/>
            <pc:sldMk cId="382402036" sldId="273"/>
            <ac:picMk id="6" creationId="{28C14DA9-EF8A-6A8D-8489-0A6F4C9C6FDE}"/>
          </ac:picMkLst>
        </pc:picChg>
      </pc:sldChg>
      <pc:sldChg chg="addSp delSp modSp add mod">
        <pc:chgData name="Federico Cantarelli" userId="cb4d179d-2f90-4735-8fdc-4f3f60f10538" providerId="ADAL" clId="{C59044C0-11B4-4957-AE92-BD5D6249176D}" dt="2022-12-05T12:14:00.205" v="6163"/>
        <pc:sldMkLst>
          <pc:docMk/>
          <pc:sldMk cId="3195364572" sldId="273"/>
        </pc:sldMkLst>
        <pc:spChg chg="del">
          <ac:chgData name="Federico Cantarelli" userId="cb4d179d-2f90-4735-8fdc-4f3f60f10538" providerId="ADAL" clId="{C59044C0-11B4-4957-AE92-BD5D6249176D}" dt="2022-12-04T12:47:42.681" v="2332" actId="478"/>
          <ac:spMkLst>
            <pc:docMk/>
            <pc:sldMk cId="3195364572" sldId="273"/>
            <ac:spMk id="2" creationId="{883FC501-3D6D-2974-B758-90A49C800F27}"/>
          </ac:spMkLst>
        </pc:spChg>
        <pc:spChg chg="add mod">
          <ac:chgData name="Federico Cantarelli" userId="cb4d179d-2f90-4735-8fdc-4f3f60f10538" providerId="ADAL" clId="{C59044C0-11B4-4957-AE92-BD5D6249176D}" dt="2022-12-05T12:14:00.205" v="6163"/>
          <ac:spMkLst>
            <pc:docMk/>
            <pc:sldMk cId="3195364572" sldId="273"/>
            <ac:spMk id="2" creationId="{9361E333-67B8-4B09-5591-FC9BB154CFCC}"/>
          </ac:spMkLst>
        </pc:spChg>
        <pc:spChg chg="mod">
          <ac:chgData name="Federico Cantarelli" userId="cb4d179d-2f90-4735-8fdc-4f3f60f10538" providerId="ADAL" clId="{C59044C0-11B4-4957-AE92-BD5D6249176D}" dt="2022-12-04T12:56:55.208" v="2640" actId="113"/>
          <ac:spMkLst>
            <pc:docMk/>
            <pc:sldMk cId="3195364572" sldId="273"/>
            <ac:spMk id="3" creationId="{5393B589-A90B-B424-0F7F-4CDD9E9EF415}"/>
          </ac:spMkLst>
        </pc:spChg>
        <pc:spChg chg="add del mod">
          <ac:chgData name="Federico Cantarelli" userId="cb4d179d-2f90-4735-8fdc-4f3f60f10538" providerId="ADAL" clId="{C59044C0-11B4-4957-AE92-BD5D6249176D}" dt="2022-12-04T12:47:44.134" v="2333" actId="478"/>
          <ac:spMkLst>
            <pc:docMk/>
            <pc:sldMk cId="3195364572" sldId="273"/>
            <ac:spMk id="5" creationId="{BAB5CB6E-6A63-2DAA-591D-CD4809D2FF0E}"/>
          </ac:spMkLst>
        </pc:spChg>
        <pc:spChg chg="mod">
          <ac:chgData name="Federico Cantarelli" userId="cb4d179d-2f90-4735-8fdc-4f3f60f10538" providerId="ADAL" clId="{C59044C0-11B4-4957-AE92-BD5D6249176D}" dt="2022-12-04T22:27:08.672" v="5959" actId="14100"/>
          <ac:spMkLst>
            <pc:docMk/>
            <pc:sldMk cId="3195364572" sldId="273"/>
            <ac:spMk id="6" creationId="{A90624AD-ADDC-5DF0-9908-ACAAA55732F2}"/>
          </ac:spMkLst>
        </pc:spChg>
        <pc:spChg chg="add mod">
          <ac:chgData name="Federico Cantarelli" userId="cb4d179d-2f90-4735-8fdc-4f3f60f10538" providerId="ADAL" clId="{C59044C0-11B4-4957-AE92-BD5D6249176D}" dt="2022-12-04T12:48:03.886" v="2354" actId="20577"/>
          <ac:spMkLst>
            <pc:docMk/>
            <pc:sldMk cId="3195364572" sldId="273"/>
            <ac:spMk id="7" creationId="{59DCCC4D-89C4-5A9C-1097-583812F3AF14}"/>
          </ac:spMkLst>
        </pc:spChg>
        <pc:spChg chg="add mod">
          <ac:chgData name="Federico Cantarelli" userId="cb4d179d-2f90-4735-8fdc-4f3f60f10538" providerId="ADAL" clId="{C59044C0-11B4-4957-AE92-BD5D6249176D}" dt="2022-12-04T12:47:45.558" v="2334"/>
          <ac:spMkLst>
            <pc:docMk/>
            <pc:sldMk cId="3195364572" sldId="273"/>
            <ac:spMk id="8" creationId="{D53D0C22-466D-F1F8-4398-580ABF9F9082}"/>
          </ac:spMkLst>
        </pc:spChg>
        <pc:spChg chg="add del mod">
          <ac:chgData name="Federico Cantarelli" userId="cb4d179d-2f90-4735-8fdc-4f3f60f10538" providerId="ADAL" clId="{C59044C0-11B4-4957-AE92-BD5D6249176D}" dt="2022-12-04T14:22:10.987" v="3509" actId="478"/>
          <ac:spMkLst>
            <pc:docMk/>
            <pc:sldMk cId="3195364572" sldId="273"/>
            <ac:spMk id="9" creationId="{A4B044BF-5E8B-08FF-432C-C5FAE32F9F15}"/>
          </ac:spMkLst>
        </pc:spChg>
      </pc:sldChg>
      <pc:sldChg chg="addSp delSp modSp add mod">
        <pc:chgData name="Federico Cantarelli" userId="cb4d179d-2f90-4735-8fdc-4f3f60f10538" providerId="ADAL" clId="{C59044C0-11B4-4957-AE92-BD5D6249176D}" dt="2022-12-04T22:03:34.514" v="5925" actId="207"/>
        <pc:sldMkLst>
          <pc:docMk/>
          <pc:sldMk cId="3572429476" sldId="274"/>
        </pc:sldMkLst>
        <pc:spChg chg="del">
          <ac:chgData name="Federico Cantarelli" userId="cb4d179d-2f90-4735-8fdc-4f3f60f10538" providerId="ADAL" clId="{C59044C0-11B4-4957-AE92-BD5D6249176D}" dt="2022-12-04T12:30:07.336" v="1799" actId="478"/>
          <ac:spMkLst>
            <pc:docMk/>
            <pc:sldMk cId="3572429476" sldId="274"/>
            <ac:spMk id="2" creationId="{E0065FB4-FA8C-AE73-9C49-F24B1ED4573B}"/>
          </ac:spMkLst>
        </pc:spChg>
        <pc:spChg chg="del">
          <ac:chgData name="Federico Cantarelli" userId="cb4d179d-2f90-4735-8fdc-4f3f60f10538" providerId="ADAL" clId="{C59044C0-11B4-4957-AE92-BD5D6249176D}" dt="2022-12-04T12:30:05.490" v="1798" actId="478"/>
          <ac:spMkLst>
            <pc:docMk/>
            <pc:sldMk cId="3572429476" sldId="274"/>
            <ac:spMk id="3" creationId="{07B4F6C0-ED07-4EE0-E983-7C64E7AB0B6A}"/>
          </ac:spMkLst>
        </pc:spChg>
        <pc:spChg chg="add del mod">
          <ac:chgData name="Federico Cantarelli" userId="cb4d179d-2f90-4735-8fdc-4f3f60f10538" providerId="ADAL" clId="{C59044C0-11B4-4957-AE92-BD5D6249176D}" dt="2022-12-04T12:30:08.717" v="1800" actId="478"/>
          <ac:spMkLst>
            <pc:docMk/>
            <pc:sldMk cId="3572429476" sldId="274"/>
            <ac:spMk id="7" creationId="{6D0483CD-EE2A-C1C4-6B71-AB2B6CB422D1}"/>
          </ac:spMkLst>
        </pc:spChg>
        <pc:spChg chg="add del mod">
          <ac:chgData name="Federico Cantarelli" userId="cb4d179d-2f90-4735-8fdc-4f3f60f10538" providerId="ADAL" clId="{C59044C0-11B4-4957-AE92-BD5D6249176D}" dt="2022-12-04T12:30:09.162" v="1801" actId="478"/>
          <ac:spMkLst>
            <pc:docMk/>
            <pc:sldMk cId="3572429476" sldId="274"/>
            <ac:spMk id="9" creationId="{6E0A33AD-CD2A-307C-EC91-8FA6840358DB}"/>
          </ac:spMkLst>
        </pc:spChg>
        <pc:spChg chg="add mod">
          <ac:chgData name="Federico Cantarelli" userId="cb4d179d-2f90-4735-8fdc-4f3f60f10538" providerId="ADAL" clId="{C59044C0-11B4-4957-AE92-BD5D6249176D}" dt="2022-12-04T14:32:45.388" v="4091" actId="207"/>
          <ac:spMkLst>
            <pc:docMk/>
            <pc:sldMk cId="3572429476" sldId="274"/>
            <ac:spMk id="10" creationId="{6DB00E1E-EA58-A1BC-5D65-867B86541F72}"/>
          </ac:spMkLst>
        </pc:spChg>
        <pc:spChg chg="add mod">
          <ac:chgData name="Federico Cantarelli" userId="cb4d179d-2f90-4735-8fdc-4f3f60f10538" providerId="ADAL" clId="{C59044C0-11B4-4957-AE92-BD5D6249176D}" dt="2022-12-04T12:30:56.584" v="1808" actId="207"/>
          <ac:spMkLst>
            <pc:docMk/>
            <pc:sldMk cId="3572429476" sldId="274"/>
            <ac:spMk id="11" creationId="{60054F1F-1DF1-963C-0618-2BD861B026ED}"/>
          </ac:spMkLst>
        </pc:spChg>
        <pc:spChg chg="add mod">
          <ac:chgData name="Federico Cantarelli" userId="cb4d179d-2f90-4735-8fdc-4f3f60f10538" providerId="ADAL" clId="{C59044C0-11B4-4957-AE92-BD5D6249176D}" dt="2022-12-04T22:03:34.514" v="5925" actId="207"/>
          <ac:spMkLst>
            <pc:docMk/>
            <pc:sldMk cId="3572429476" sldId="274"/>
            <ac:spMk id="12" creationId="{F7CFEE67-5847-1D7A-6A00-BF6462FE55CE}"/>
          </ac:spMkLst>
        </pc:spChg>
        <pc:spChg chg="add del mod">
          <ac:chgData name="Federico Cantarelli" userId="cb4d179d-2f90-4735-8fdc-4f3f60f10538" providerId="ADAL" clId="{C59044C0-11B4-4957-AE92-BD5D6249176D}" dt="2022-12-04T14:30:01.448" v="3954" actId="478"/>
          <ac:spMkLst>
            <pc:docMk/>
            <pc:sldMk cId="3572429476" sldId="274"/>
            <ac:spMk id="13" creationId="{37010FF7-34DC-B247-1BF4-8D5FEB46D19D}"/>
          </ac:spMkLst>
        </pc:spChg>
        <pc:picChg chg="del">
          <ac:chgData name="Federico Cantarelli" userId="cb4d179d-2f90-4735-8fdc-4f3f60f10538" providerId="ADAL" clId="{C59044C0-11B4-4957-AE92-BD5D6249176D}" dt="2022-12-04T12:30:09.625" v="1802" actId="478"/>
          <ac:picMkLst>
            <pc:docMk/>
            <pc:sldMk cId="3572429476" sldId="274"/>
            <ac:picMk id="5" creationId="{81E6B593-4AEE-1373-FA58-7AF88849639B}"/>
          </ac:picMkLst>
        </pc:picChg>
      </pc:sldChg>
      <pc:sldChg chg="addSp delSp modSp add del mod ord">
        <pc:chgData name="Federico Cantarelli" userId="cb4d179d-2f90-4735-8fdc-4f3f60f10538" providerId="ADAL" clId="{C59044C0-11B4-4957-AE92-BD5D6249176D}" dt="2022-12-04T12:41:21.097" v="2221" actId="47"/>
        <pc:sldMkLst>
          <pc:docMk/>
          <pc:sldMk cId="2905543074" sldId="275"/>
        </pc:sldMkLst>
        <pc:spChg chg="add del mod">
          <ac:chgData name="Federico Cantarelli" userId="cb4d179d-2f90-4735-8fdc-4f3f60f10538" providerId="ADAL" clId="{C59044C0-11B4-4957-AE92-BD5D6249176D}" dt="2022-12-04T12:40:29.526" v="2209" actId="478"/>
          <ac:spMkLst>
            <pc:docMk/>
            <pc:sldMk cId="2905543074" sldId="275"/>
            <ac:spMk id="2" creationId="{AB3F4D47-8E80-E987-6C21-2647FE5DCF4D}"/>
          </ac:spMkLst>
        </pc:spChg>
        <pc:spChg chg="mod">
          <ac:chgData name="Federico Cantarelli" userId="cb4d179d-2f90-4735-8fdc-4f3f60f10538" providerId="ADAL" clId="{C59044C0-11B4-4957-AE92-BD5D6249176D}" dt="2022-12-04T12:40:37.112" v="2212" actId="1076"/>
          <ac:spMkLst>
            <pc:docMk/>
            <pc:sldMk cId="2905543074" sldId="275"/>
            <ac:spMk id="10" creationId="{6DB00E1E-EA58-A1BC-5D65-867B86541F72}"/>
          </ac:spMkLst>
        </pc:spChg>
        <pc:spChg chg="mod">
          <ac:chgData name="Federico Cantarelli" userId="cb4d179d-2f90-4735-8fdc-4f3f60f10538" providerId="ADAL" clId="{C59044C0-11B4-4957-AE92-BD5D6249176D}" dt="2022-12-04T12:41:14.261" v="2217" actId="1076"/>
          <ac:spMkLst>
            <pc:docMk/>
            <pc:sldMk cId="2905543074" sldId="275"/>
            <ac:spMk id="12" creationId="{F7CFEE67-5847-1D7A-6A00-BF6462FE55CE}"/>
          </ac:spMkLst>
        </pc:spChg>
      </pc:sldChg>
      <pc:sldChg chg="modSp add mod">
        <pc:chgData name="Federico Cantarelli" userId="cb4d179d-2f90-4735-8fdc-4f3f60f10538" providerId="ADAL" clId="{C59044C0-11B4-4957-AE92-BD5D6249176D}" dt="2022-12-07T00:05:13.225" v="6691" actId="20577"/>
        <pc:sldMkLst>
          <pc:docMk/>
          <pc:sldMk cId="2696017761" sldId="276"/>
        </pc:sldMkLst>
        <pc:spChg chg="mod">
          <ac:chgData name="Federico Cantarelli" userId="cb4d179d-2f90-4735-8fdc-4f3f60f10538" providerId="ADAL" clId="{C59044C0-11B4-4957-AE92-BD5D6249176D}" dt="2022-12-07T00:05:13.225" v="6691" actId="20577"/>
          <ac:spMkLst>
            <pc:docMk/>
            <pc:sldMk cId="2696017761" sldId="276"/>
            <ac:spMk id="2" creationId="{17036228-574B-192D-E014-549CEB567860}"/>
          </ac:spMkLst>
        </pc:spChg>
        <pc:spChg chg="mod">
          <ac:chgData name="Federico Cantarelli" userId="cb4d179d-2f90-4735-8fdc-4f3f60f10538" providerId="ADAL" clId="{C59044C0-11B4-4957-AE92-BD5D6249176D}" dt="2022-12-04T14:32:17.046" v="4088" actId="12789"/>
          <ac:spMkLst>
            <pc:docMk/>
            <pc:sldMk cId="2696017761" sldId="276"/>
            <ac:spMk id="5" creationId="{13DDE290-C124-9A23-57F8-78D9643EA4A9}"/>
          </ac:spMkLst>
        </pc:spChg>
      </pc:sldChg>
      <pc:sldChg chg="addSp modSp add mod ord">
        <pc:chgData name="Federico Cantarelli" userId="cb4d179d-2f90-4735-8fdc-4f3f60f10538" providerId="ADAL" clId="{C59044C0-11B4-4957-AE92-BD5D6249176D}" dt="2022-12-04T17:23:21.760" v="5037" actId="20577"/>
        <pc:sldMkLst>
          <pc:docMk/>
          <pc:sldMk cId="442653878" sldId="277"/>
        </pc:sldMkLst>
        <pc:spChg chg="add mod">
          <ac:chgData name="Federico Cantarelli" userId="cb4d179d-2f90-4735-8fdc-4f3f60f10538" providerId="ADAL" clId="{C59044C0-11B4-4957-AE92-BD5D6249176D}" dt="2022-12-04T17:23:21.760" v="5037" actId="20577"/>
          <ac:spMkLst>
            <pc:docMk/>
            <pc:sldMk cId="442653878" sldId="277"/>
            <ac:spMk id="2" creationId="{4BCC0444-98F6-EDCA-894D-7D746DA61E79}"/>
          </ac:spMkLst>
        </pc:spChg>
        <pc:spChg chg="mod">
          <ac:chgData name="Federico Cantarelli" userId="cb4d179d-2f90-4735-8fdc-4f3f60f10538" providerId="ADAL" clId="{C59044C0-11B4-4957-AE92-BD5D6249176D}" dt="2022-12-04T14:32:39.098" v="4090" actId="207"/>
          <ac:spMkLst>
            <pc:docMk/>
            <pc:sldMk cId="442653878" sldId="277"/>
            <ac:spMk id="10" creationId="{6DB00E1E-EA58-A1BC-5D65-867B86541F72}"/>
          </ac:spMkLst>
        </pc:spChg>
        <pc:spChg chg="mod">
          <ac:chgData name="Federico Cantarelli" userId="cb4d179d-2f90-4735-8fdc-4f3f60f10538" providerId="ADAL" clId="{C59044C0-11B4-4957-AE92-BD5D6249176D}" dt="2022-12-04T12:42:03.269" v="2241" actId="20577"/>
          <ac:spMkLst>
            <pc:docMk/>
            <pc:sldMk cId="442653878" sldId="277"/>
            <ac:spMk id="12" creationId="{F7CFEE67-5847-1D7A-6A00-BF6462FE55CE}"/>
          </ac:spMkLst>
        </pc:spChg>
      </pc:sldChg>
      <pc:sldChg chg="modSp add mod">
        <pc:chgData name="Federico Cantarelli" userId="cb4d179d-2f90-4735-8fdc-4f3f60f10538" providerId="ADAL" clId="{C59044C0-11B4-4957-AE92-BD5D6249176D}" dt="2022-12-07T00:05:35.569" v="6752" actId="20577"/>
        <pc:sldMkLst>
          <pc:docMk/>
          <pc:sldMk cId="1920278207" sldId="278"/>
        </pc:sldMkLst>
        <pc:spChg chg="mod">
          <ac:chgData name="Federico Cantarelli" userId="cb4d179d-2f90-4735-8fdc-4f3f60f10538" providerId="ADAL" clId="{C59044C0-11B4-4957-AE92-BD5D6249176D}" dt="2022-12-07T00:05:35.569" v="6752" actId="20577"/>
          <ac:spMkLst>
            <pc:docMk/>
            <pc:sldMk cId="1920278207" sldId="278"/>
            <ac:spMk id="2" creationId="{40DA1ECB-D610-356F-4216-F3E4C5126041}"/>
          </ac:spMkLst>
        </pc:spChg>
        <pc:spChg chg="mod">
          <ac:chgData name="Federico Cantarelli" userId="cb4d179d-2f90-4735-8fdc-4f3f60f10538" providerId="ADAL" clId="{C59044C0-11B4-4957-AE92-BD5D6249176D}" dt="2022-12-04T14:32:31.293" v="4089" actId="207"/>
          <ac:spMkLst>
            <pc:docMk/>
            <pc:sldMk cId="1920278207" sldId="278"/>
            <ac:spMk id="10" creationId="{6DB00E1E-EA58-A1BC-5D65-867B86541F72}"/>
          </ac:spMkLst>
        </pc:spChg>
      </pc:sldChg>
      <pc:sldChg chg="addSp delSp modSp add mod">
        <pc:chgData name="Federico Cantarelli" userId="cb4d179d-2f90-4735-8fdc-4f3f60f10538" providerId="ADAL" clId="{C59044C0-11B4-4957-AE92-BD5D6249176D}" dt="2022-12-04T22:31:49.979" v="5992"/>
        <pc:sldMkLst>
          <pc:docMk/>
          <pc:sldMk cId="3431384362" sldId="279"/>
        </pc:sldMkLst>
        <pc:spChg chg="mod">
          <ac:chgData name="Federico Cantarelli" userId="cb4d179d-2f90-4735-8fdc-4f3f60f10538" providerId="ADAL" clId="{C59044C0-11B4-4957-AE92-BD5D6249176D}" dt="2022-12-04T22:28:36.076" v="5979" actId="20577"/>
          <ac:spMkLst>
            <pc:docMk/>
            <pc:sldMk cId="3431384362" sldId="279"/>
            <ac:spMk id="3" creationId="{5393B589-A90B-B424-0F7F-4CDD9E9EF415}"/>
          </ac:spMkLst>
        </pc:spChg>
        <pc:spChg chg="del">
          <ac:chgData name="Federico Cantarelli" userId="cb4d179d-2f90-4735-8fdc-4f3f60f10538" providerId="ADAL" clId="{C59044C0-11B4-4957-AE92-BD5D6249176D}" dt="2022-12-04T12:57:36.569" v="2644" actId="478"/>
          <ac:spMkLst>
            <pc:docMk/>
            <pc:sldMk cId="3431384362" sldId="279"/>
            <ac:spMk id="6" creationId="{A90624AD-ADDC-5DF0-9908-ACAAA55732F2}"/>
          </ac:spMkLst>
        </pc:spChg>
        <pc:graphicFrameChg chg="add mod modGraphic">
          <ac:chgData name="Federico Cantarelli" userId="cb4d179d-2f90-4735-8fdc-4f3f60f10538" providerId="ADAL" clId="{C59044C0-11B4-4957-AE92-BD5D6249176D}" dt="2022-12-04T22:31:49.979" v="5992"/>
          <ac:graphicFrameMkLst>
            <pc:docMk/>
            <pc:sldMk cId="3431384362" sldId="279"/>
            <ac:graphicFrameMk id="2" creationId="{99A2FDFF-2726-F623-FC87-7464006EF84D}"/>
          </ac:graphicFrameMkLst>
        </pc:graphicFrameChg>
        <pc:picChg chg="add del mod">
          <ac:chgData name="Federico Cantarelli" userId="cb4d179d-2f90-4735-8fdc-4f3f60f10538" providerId="ADAL" clId="{C59044C0-11B4-4957-AE92-BD5D6249176D}" dt="2022-12-04T20:39:47.160" v="5902" actId="14826"/>
          <ac:picMkLst>
            <pc:docMk/>
            <pc:sldMk cId="3431384362" sldId="279"/>
            <ac:picMk id="5" creationId="{BE07D561-F49B-721C-1213-E1115A665032}"/>
          </ac:picMkLst>
        </pc:picChg>
      </pc:sldChg>
      <pc:sldChg chg="addSp delSp modSp add mod">
        <pc:chgData name="Federico Cantarelli" userId="cb4d179d-2f90-4735-8fdc-4f3f60f10538" providerId="ADAL" clId="{C59044C0-11B4-4957-AE92-BD5D6249176D}" dt="2022-12-04T22:32:36.508" v="6002" actId="1076"/>
        <pc:sldMkLst>
          <pc:docMk/>
          <pc:sldMk cId="1409566720" sldId="280"/>
        </pc:sldMkLst>
        <pc:spChg chg="del">
          <ac:chgData name="Federico Cantarelli" userId="cb4d179d-2f90-4735-8fdc-4f3f60f10538" providerId="ADAL" clId="{C59044C0-11B4-4957-AE92-BD5D6249176D}" dt="2022-12-04T13:09:44.890" v="2882" actId="478"/>
          <ac:spMkLst>
            <pc:docMk/>
            <pc:sldMk cId="1409566720" sldId="280"/>
            <ac:spMk id="3" creationId="{5393B589-A90B-B424-0F7F-4CDD9E9EF415}"/>
          </ac:spMkLst>
        </pc:spChg>
        <pc:spChg chg="add del mod">
          <ac:chgData name="Federico Cantarelli" userId="cb4d179d-2f90-4735-8fdc-4f3f60f10538" providerId="ADAL" clId="{C59044C0-11B4-4957-AE92-BD5D6249176D}" dt="2022-12-04T13:09:47.266" v="2883" actId="478"/>
          <ac:spMkLst>
            <pc:docMk/>
            <pc:sldMk cId="1409566720" sldId="280"/>
            <ac:spMk id="6" creationId="{2184ACDE-1C03-58DA-227B-210F936D8237}"/>
          </ac:spMkLst>
        </pc:spChg>
        <pc:spChg chg="mod">
          <ac:chgData name="Federico Cantarelli" userId="cb4d179d-2f90-4735-8fdc-4f3f60f10538" providerId="ADAL" clId="{C59044C0-11B4-4957-AE92-BD5D6249176D}" dt="2022-12-04T13:09:25.505" v="2863" actId="20577"/>
          <ac:spMkLst>
            <pc:docMk/>
            <pc:sldMk cId="1409566720" sldId="280"/>
            <ac:spMk id="7" creationId="{59DCCC4D-89C4-5A9C-1097-583812F3AF14}"/>
          </ac:spMkLst>
        </pc:spChg>
        <pc:spChg chg="add mod">
          <ac:chgData name="Federico Cantarelli" userId="cb4d179d-2f90-4735-8fdc-4f3f60f10538" providerId="ADAL" clId="{C59044C0-11B4-4957-AE92-BD5D6249176D}" dt="2022-12-04T14:00:23.907" v="3054" actId="1076"/>
          <ac:spMkLst>
            <pc:docMk/>
            <pc:sldMk cId="1409566720" sldId="280"/>
            <ac:spMk id="11" creationId="{DD01E89B-CE2D-B946-3556-F2FD1610B1C2}"/>
          </ac:spMkLst>
        </pc:spChg>
        <pc:grpChg chg="add del mod">
          <ac:chgData name="Federico Cantarelli" userId="cb4d179d-2f90-4735-8fdc-4f3f60f10538" providerId="ADAL" clId="{C59044C0-11B4-4957-AE92-BD5D6249176D}" dt="2022-12-04T22:31:55.557" v="5993" actId="478"/>
          <ac:grpSpMkLst>
            <pc:docMk/>
            <pc:sldMk cId="1409566720" sldId="280"/>
            <ac:grpSpMk id="16" creationId="{206D2421-1D8E-D2D8-9615-057EB988EC91}"/>
          </ac:grpSpMkLst>
        </pc:grpChg>
        <pc:graphicFrameChg chg="del">
          <ac:chgData name="Federico Cantarelli" userId="cb4d179d-2f90-4735-8fdc-4f3f60f10538" providerId="ADAL" clId="{C59044C0-11B4-4957-AE92-BD5D6249176D}" dt="2022-12-04T13:09:42.503" v="2880" actId="478"/>
          <ac:graphicFrameMkLst>
            <pc:docMk/>
            <pc:sldMk cId="1409566720" sldId="280"/>
            <ac:graphicFrameMk id="2" creationId="{99A2FDFF-2726-F623-FC87-7464006EF84D}"/>
          </ac:graphicFrameMkLst>
        </pc:graphicFrameChg>
        <pc:picChg chg="add mod">
          <ac:chgData name="Federico Cantarelli" userId="cb4d179d-2f90-4735-8fdc-4f3f60f10538" providerId="ADAL" clId="{C59044C0-11B4-4957-AE92-BD5D6249176D}" dt="2022-12-04T22:32:36.508" v="6002" actId="1076"/>
          <ac:picMkLst>
            <pc:docMk/>
            <pc:sldMk cId="1409566720" sldId="280"/>
            <ac:picMk id="3" creationId="{A93FA2C8-3D60-32B6-2CDF-6F3E61129F5F}"/>
          </ac:picMkLst>
        </pc:picChg>
        <pc:picChg chg="del">
          <ac:chgData name="Federico Cantarelli" userId="cb4d179d-2f90-4735-8fdc-4f3f60f10538" providerId="ADAL" clId="{C59044C0-11B4-4957-AE92-BD5D6249176D}" dt="2022-12-04T13:09:43.136" v="2881" actId="478"/>
          <ac:picMkLst>
            <pc:docMk/>
            <pc:sldMk cId="1409566720" sldId="280"/>
            <ac:picMk id="5" creationId="{BE07D561-F49B-721C-1213-E1115A665032}"/>
          </ac:picMkLst>
        </pc:picChg>
        <pc:picChg chg="add mod">
          <ac:chgData name="Federico Cantarelli" userId="cb4d179d-2f90-4735-8fdc-4f3f60f10538" providerId="ADAL" clId="{C59044C0-11B4-4957-AE92-BD5D6249176D}" dt="2022-12-04T22:32:29.478" v="6000" actId="1076"/>
          <ac:picMkLst>
            <pc:docMk/>
            <pc:sldMk cId="1409566720" sldId="280"/>
            <ac:picMk id="5" creationId="{D13BDA0A-399E-BE1A-252D-22F85983F578}"/>
          </ac:picMkLst>
        </pc:picChg>
        <pc:picChg chg="add mod">
          <ac:chgData name="Federico Cantarelli" userId="cb4d179d-2f90-4735-8fdc-4f3f60f10538" providerId="ADAL" clId="{C59044C0-11B4-4957-AE92-BD5D6249176D}" dt="2022-12-04T14:12:23.046" v="3079" actId="164"/>
          <ac:picMkLst>
            <pc:docMk/>
            <pc:sldMk cId="1409566720" sldId="280"/>
            <ac:picMk id="10" creationId="{178B5314-E5E4-4FED-F0A4-BAC579E87CF1}"/>
          </ac:picMkLst>
        </pc:picChg>
        <pc:picChg chg="add mod">
          <ac:chgData name="Federico Cantarelli" userId="cb4d179d-2f90-4735-8fdc-4f3f60f10538" providerId="ADAL" clId="{C59044C0-11B4-4957-AE92-BD5D6249176D}" dt="2022-12-04T14:12:23.046" v="3079" actId="164"/>
          <ac:picMkLst>
            <pc:docMk/>
            <pc:sldMk cId="1409566720" sldId="280"/>
            <ac:picMk id="13" creationId="{6CB627BC-12C2-C078-C9F3-E6D2F0BA53CF}"/>
          </ac:picMkLst>
        </pc:picChg>
        <pc:picChg chg="add del mod">
          <ac:chgData name="Federico Cantarelli" userId="cb4d179d-2f90-4735-8fdc-4f3f60f10538" providerId="ADAL" clId="{C59044C0-11B4-4957-AE92-BD5D6249176D}" dt="2022-12-04T14:12:10.085" v="3074" actId="478"/>
          <ac:picMkLst>
            <pc:docMk/>
            <pc:sldMk cId="1409566720" sldId="280"/>
            <ac:picMk id="15" creationId="{12396AC1-700B-C2C0-F6E9-7D06903E96AF}"/>
          </ac:picMkLst>
        </pc:picChg>
      </pc:sldChg>
      <pc:sldChg chg="addSp delSp modSp add mod">
        <pc:chgData name="Federico Cantarelli" userId="cb4d179d-2f90-4735-8fdc-4f3f60f10538" providerId="ADAL" clId="{C59044C0-11B4-4957-AE92-BD5D6249176D}" dt="2022-12-04T22:39:45.556" v="6029"/>
        <pc:sldMkLst>
          <pc:docMk/>
          <pc:sldMk cId="3154446258" sldId="281"/>
        </pc:sldMkLst>
        <pc:spChg chg="add mod">
          <ac:chgData name="Federico Cantarelli" userId="cb4d179d-2f90-4735-8fdc-4f3f60f10538" providerId="ADAL" clId="{C59044C0-11B4-4957-AE92-BD5D6249176D}" dt="2022-12-04T22:39:45.556" v="6029"/>
          <ac:spMkLst>
            <pc:docMk/>
            <pc:sldMk cId="3154446258" sldId="281"/>
            <ac:spMk id="2" creationId="{73ADA59B-92D5-8A3F-CB6D-E3D8C90AAE66}"/>
          </ac:spMkLst>
        </pc:spChg>
        <pc:spChg chg="add mod">
          <ac:chgData name="Federico Cantarelli" userId="cb4d179d-2f90-4735-8fdc-4f3f60f10538" providerId="ADAL" clId="{C59044C0-11B4-4957-AE92-BD5D6249176D}" dt="2022-12-04T22:38:49.742" v="6018" actId="27636"/>
          <ac:spMkLst>
            <pc:docMk/>
            <pc:sldMk cId="3154446258" sldId="281"/>
            <ac:spMk id="3" creationId="{19F413F5-5840-C601-5119-77CFAABAB8CF}"/>
          </ac:spMkLst>
        </pc:spChg>
        <pc:spChg chg="del">
          <ac:chgData name="Federico Cantarelli" userId="cb4d179d-2f90-4735-8fdc-4f3f60f10538" providerId="ADAL" clId="{C59044C0-11B4-4957-AE92-BD5D6249176D}" dt="2022-12-04T14:18:24.679" v="3102" actId="478"/>
          <ac:spMkLst>
            <pc:docMk/>
            <pc:sldMk cId="3154446258" sldId="281"/>
            <ac:spMk id="11" creationId="{DD01E89B-CE2D-B946-3556-F2FD1610B1C2}"/>
          </ac:spMkLst>
        </pc:spChg>
        <pc:grpChg chg="del">
          <ac:chgData name="Federico Cantarelli" userId="cb4d179d-2f90-4735-8fdc-4f3f60f10538" providerId="ADAL" clId="{C59044C0-11B4-4957-AE92-BD5D6249176D}" dt="2022-12-04T14:15:41.274" v="3082" actId="478"/>
          <ac:grpSpMkLst>
            <pc:docMk/>
            <pc:sldMk cId="3154446258" sldId="281"/>
            <ac:grpSpMk id="16" creationId="{206D2421-1D8E-D2D8-9615-057EB988EC91}"/>
          </ac:grpSpMkLst>
        </pc:grpChg>
      </pc:sldChg>
      <pc:sldChg chg="addSp delSp modSp add mod">
        <pc:chgData name="Federico Cantarelli" userId="cb4d179d-2f90-4735-8fdc-4f3f60f10538" providerId="ADAL" clId="{C59044C0-11B4-4957-AE92-BD5D6249176D}" dt="2022-12-07T00:05:22.065" v="6703" actId="20577"/>
        <pc:sldMkLst>
          <pc:docMk/>
          <pc:sldMk cId="3849884616" sldId="282"/>
        </pc:sldMkLst>
        <pc:spChg chg="mod">
          <ac:chgData name="Federico Cantarelli" userId="cb4d179d-2f90-4735-8fdc-4f3f60f10538" providerId="ADAL" clId="{C59044C0-11B4-4957-AE92-BD5D6249176D}" dt="2022-12-07T00:05:22.065" v="6703" actId="20577"/>
          <ac:spMkLst>
            <pc:docMk/>
            <pc:sldMk cId="3849884616" sldId="282"/>
            <ac:spMk id="2" creationId="{17036228-574B-192D-E014-549CEB567860}"/>
          </ac:spMkLst>
        </pc:spChg>
        <pc:spChg chg="add mod">
          <ac:chgData name="Federico Cantarelli" userId="cb4d179d-2f90-4735-8fdc-4f3f60f10538" providerId="ADAL" clId="{C59044C0-11B4-4957-AE92-BD5D6249176D}" dt="2022-12-04T22:48:19.903" v="6054" actId="14100"/>
          <ac:spMkLst>
            <pc:docMk/>
            <pc:sldMk cId="3849884616" sldId="282"/>
            <ac:spMk id="4" creationId="{D0997466-9F74-AC8A-414A-086F4C350FF5}"/>
          </ac:spMkLst>
        </pc:spChg>
        <pc:spChg chg="mod">
          <ac:chgData name="Federico Cantarelli" userId="cb4d179d-2f90-4735-8fdc-4f3f60f10538" providerId="ADAL" clId="{C59044C0-11B4-4957-AE92-BD5D6249176D}" dt="2022-12-04T15:08:34.426" v="4954" actId="1076"/>
          <ac:spMkLst>
            <pc:docMk/>
            <pc:sldMk cId="3849884616" sldId="282"/>
            <ac:spMk id="5" creationId="{13DDE290-C124-9A23-57F8-78D9643EA4A9}"/>
          </ac:spMkLst>
        </pc:spChg>
        <pc:spChg chg="add del mod">
          <ac:chgData name="Federico Cantarelli" userId="cb4d179d-2f90-4735-8fdc-4f3f60f10538" providerId="ADAL" clId="{C59044C0-11B4-4957-AE92-BD5D6249176D}" dt="2022-12-04T17:48:00.804" v="5364" actId="478"/>
          <ac:spMkLst>
            <pc:docMk/>
            <pc:sldMk cId="3849884616" sldId="282"/>
            <ac:spMk id="6" creationId="{5AE45DF1-5A12-2F5E-EC21-D85CE84C3711}"/>
          </ac:spMkLst>
        </pc:spChg>
        <pc:spChg chg="add del mod">
          <ac:chgData name="Federico Cantarelli" userId="cb4d179d-2f90-4735-8fdc-4f3f60f10538" providerId="ADAL" clId="{C59044C0-11B4-4957-AE92-BD5D6249176D}" dt="2022-12-04T17:48:41.484" v="5370" actId="478"/>
          <ac:spMkLst>
            <pc:docMk/>
            <pc:sldMk cId="3849884616" sldId="282"/>
            <ac:spMk id="7" creationId="{70E2912F-D129-AE64-EDF4-6540B107BA94}"/>
          </ac:spMkLst>
        </pc:spChg>
        <pc:graphicFrameChg chg="mod modGraphic">
          <ac:chgData name="Federico Cantarelli" userId="cb4d179d-2f90-4735-8fdc-4f3f60f10538" providerId="ADAL" clId="{C59044C0-11B4-4957-AE92-BD5D6249176D}" dt="2022-12-06T23:54:29.736" v="6629" actId="20577"/>
          <ac:graphicFrameMkLst>
            <pc:docMk/>
            <pc:sldMk cId="3849884616" sldId="282"/>
            <ac:graphicFrameMk id="6" creationId="{741739AD-035F-491F-5DAE-FCAA6E1E9D74}"/>
          </ac:graphicFrameMkLst>
        </pc:graphicFrameChg>
        <pc:picChg chg="add del mod">
          <ac:chgData name="Federico Cantarelli" userId="cb4d179d-2f90-4735-8fdc-4f3f60f10538" providerId="ADAL" clId="{C59044C0-11B4-4957-AE92-BD5D6249176D}" dt="2022-12-04T14:54:18.504" v="4633" actId="478"/>
          <ac:picMkLst>
            <pc:docMk/>
            <pc:sldMk cId="3849884616" sldId="282"/>
            <ac:picMk id="6" creationId="{AD6A4EE6-D7AB-D0CB-2618-7A5C6BF444D8}"/>
          </ac:picMkLst>
        </pc:picChg>
      </pc:sldChg>
      <pc:sldChg chg="addSp delSp modSp add mod">
        <pc:chgData name="Federico Cantarelli" userId="cb4d179d-2f90-4735-8fdc-4f3f60f10538" providerId="ADAL" clId="{C59044C0-11B4-4957-AE92-BD5D6249176D}" dt="2022-12-04T22:50:05.172" v="6059" actId="14826"/>
        <pc:sldMkLst>
          <pc:docMk/>
          <pc:sldMk cId="604059992" sldId="283"/>
        </pc:sldMkLst>
        <pc:spChg chg="mod">
          <ac:chgData name="Federico Cantarelli" userId="cb4d179d-2f90-4735-8fdc-4f3f60f10538" providerId="ADAL" clId="{C59044C0-11B4-4957-AE92-BD5D6249176D}" dt="2022-12-04T17:32:37.547" v="5123" actId="14100"/>
          <ac:spMkLst>
            <pc:docMk/>
            <pc:sldMk cId="604059992" sldId="283"/>
            <ac:spMk id="5" creationId="{13DDE290-C124-9A23-57F8-78D9643EA4A9}"/>
          </ac:spMkLst>
        </pc:spChg>
        <pc:grpChg chg="add del mod">
          <ac:chgData name="Federico Cantarelli" userId="cb4d179d-2f90-4735-8fdc-4f3f60f10538" providerId="ADAL" clId="{C59044C0-11B4-4957-AE92-BD5D6249176D}" dt="2022-12-04T17:31:51.649" v="5114" actId="165"/>
          <ac:grpSpMkLst>
            <pc:docMk/>
            <pc:sldMk cId="604059992" sldId="283"/>
            <ac:grpSpMk id="9" creationId="{771BCBCF-84D0-91F2-A9B0-90613722D117}"/>
          </ac:grpSpMkLst>
        </pc:grpChg>
        <pc:grpChg chg="add del mod">
          <ac:chgData name="Federico Cantarelli" userId="cb4d179d-2f90-4735-8fdc-4f3f60f10538" providerId="ADAL" clId="{C59044C0-11B4-4957-AE92-BD5D6249176D}" dt="2022-12-04T22:48:31.248" v="6055" actId="165"/>
          <ac:grpSpMkLst>
            <pc:docMk/>
            <pc:sldMk cId="604059992" sldId="283"/>
            <ac:grpSpMk id="10" creationId="{B32B7C61-1C9C-9C79-C3E7-91198A301354}"/>
          </ac:grpSpMkLst>
        </pc:grpChg>
        <pc:picChg chg="add mod topLvl">
          <ac:chgData name="Federico Cantarelli" userId="cb4d179d-2f90-4735-8fdc-4f3f60f10538" providerId="ADAL" clId="{C59044C0-11B4-4957-AE92-BD5D6249176D}" dt="2022-12-04T22:50:05.172" v="6059" actId="14826"/>
          <ac:picMkLst>
            <pc:docMk/>
            <pc:sldMk cId="604059992" sldId="283"/>
            <ac:picMk id="6" creationId="{59FAEF0E-84C0-1A62-589F-A8464759DD51}"/>
          </ac:picMkLst>
        </pc:picChg>
        <pc:picChg chg="add mod topLvl">
          <ac:chgData name="Federico Cantarelli" userId="cb4d179d-2f90-4735-8fdc-4f3f60f10538" providerId="ADAL" clId="{C59044C0-11B4-4957-AE92-BD5D6249176D}" dt="2022-12-04T22:49:51.288" v="6058" actId="14826"/>
          <ac:picMkLst>
            <pc:docMk/>
            <pc:sldMk cId="604059992" sldId="283"/>
            <ac:picMk id="8" creationId="{E3AD3C45-1645-212C-EF4B-9792AC51ACCB}"/>
          </ac:picMkLst>
        </pc:picChg>
      </pc:sldChg>
      <pc:sldChg chg="addSp modSp add mod ord">
        <pc:chgData name="Federico Cantarelli" userId="cb4d179d-2f90-4735-8fdc-4f3f60f10538" providerId="ADAL" clId="{C59044C0-11B4-4957-AE92-BD5D6249176D}" dt="2022-12-06T23:55:03.862" v="6631" actId="20577"/>
        <pc:sldMkLst>
          <pc:docMk/>
          <pc:sldMk cId="1200881742" sldId="284"/>
        </pc:sldMkLst>
        <pc:spChg chg="add mod">
          <ac:chgData name="Federico Cantarelli" userId="cb4d179d-2f90-4735-8fdc-4f3f60f10538" providerId="ADAL" clId="{C59044C0-11B4-4957-AE92-BD5D6249176D}" dt="2022-12-06T23:55:03.862" v="6631" actId="20577"/>
          <ac:spMkLst>
            <pc:docMk/>
            <pc:sldMk cId="1200881742" sldId="284"/>
            <ac:spMk id="2" creationId="{F0804F7C-C611-372F-445D-D707DA8FA2A3}"/>
          </ac:spMkLst>
        </pc:spChg>
        <pc:spChg chg="mod">
          <ac:chgData name="Federico Cantarelli" userId="cb4d179d-2f90-4735-8fdc-4f3f60f10538" providerId="ADAL" clId="{C59044C0-11B4-4957-AE92-BD5D6249176D}" dt="2022-12-04T17:55:29.135" v="5542" actId="20577"/>
          <ac:spMkLst>
            <pc:docMk/>
            <pc:sldMk cId="1200881742" sldId="284"/>
            <ac:spMk id="12" creationId="{F7CFEE67-5847-1D7A-6A00-BF6462FE55CE}"/>
          </ac:spMkLst>
        </pc:spChg>
      </pc:sldChg>
      <pc:sldChg chg="addSp delSp modSp add mod">
        <pc:chgData name="Federico Cantarelli" userId="cb4d179d-2f90-4735-8fdc-4f3f60f10538" providerId="ADAL" clId="{C59044C0-11B4-4957-AE92-BD5D6249176D}" dt="2022-12-04T22:51:40.514" v="6097" actId="14100"/>
        <pc:sldMkLst>
          <pc:docMk/>
          <pc:sldMk cId="578617374" sldId="285"/>
        </pc:sldMkLst>
        <pc:spChg chg="add mod">
          <ac:chgData name="Federico Cantarelli" userId="cb4d179d-2f90-4735-8fdc-4f3f60f10538" providerId="ADAL" clId="{C59044C0-11B4-4957-AE92-BD5D6249176D}" dt="2022-12-04T22:51:40.514" v="6097" actId="14100"/>
          <ac:spMkLst>
            <pc:docMk/>
            <pc:sldMk cId="578617374" sldId="285"/>
            <ac:spMk id="4" creationId="{D282B9D0-E1C7-F41C-C340-95519432A27B}"/>
          </ac:spMkLst>
        </pc:spChg>
        <pc:spChg chg="mod">
          <ac:chgData name="Federico Cantarelli" userId="cb4d179d-2f90-4735-8fdc-4f3f60f10538" providerId="ADAL" clId="{C59044C0-11B4-4957-AE92-BD5D6249176D}" dt="2022-12-04T17:53:28.520" v="5436" actId="1076"/>
          <ac:spMkLst>
            <pc:docMk/>
            <pc:sldMk cId="578617374" sldId="285"/>
            <ac:spMk id="5" creationId="{13DDE290-C124-9A23-57F8-78D9643EA4A9}"/>
          </ac:spMkLst>
        </pc:spChg>
        <pc:spChg chg="add mod">
          <ac:chgData name="Federico Cantarelli" userId="cb4d179d-2f90-4735-8fdc-4f3f60f10538" providerId="ADAL" clId="{C59044C0-11B4-4957-AE92-BD5D6249176D}" dt="2022-12-04T17:51:20.785" v="5428" actId="20577"/>
          <ac:spMkLst>
            <pc:docMk/>
            <pc:sldMk cId="578617374" sldId="285"/>
            <ac:spMk id="7" creationId="{251047A9-AB16-5F21-5D36-A3FB16FCCB03}"/>
          </ac:spMkLst>
        </pc:spChg>
        <pc:spChg chg="add mod">
          <ac:chgData name="Federico Cantarelli" userId="cb4d179d-2f90-4735-8fdc-4f3f60f10538" providerId="ADAL" clId="{C59044C0-11B4-4957-AE92-BD5D6249176D}" dt="2022-12-04T17:51:23.531" v="5435" actId="27636"/>
          <ac:spMkLst>
            <pc:docMk/>
            <pc:sldMk cId="578617374" sldId="285"/>
            <ac:spMk id="9" creationId="{14E2952B-C251-5AD9-5B3F-264BC540EB52}"/>
          </ac:spMkLst>
        </pc:spChg>
        <pc:grpChg chg="del">
          <ac:chgData name="Federico Cantarelli" userId="cb4d179d-2f90-4735-8fdc-4f3f60f10538" providerId="ADAL" clId="{C59044C0-11B4-4957-AE92-BD5D6249176D}" dt="2022-12-04T17:33:09.302" v="5125" actId="478"/>
          <ac:grpSpMkLst>
            <pc:docMk/>
            <pc:sldMk cId="578617374" sldId="285"/>
            <ac:grpSpMk id="10" creationId="{B32B7C61-1C9C-9C79-C3E7-91198A301354}"/>
          </ac:grpSpMkLst>
        </pc:grpChg>
        <pc:graphicFrameChg chg="add del mod modGraphic">
          <ac:chgData name="Federico Cantarelli" userId="cb4d179d-2f90-4735-8fdc-4f3f60f10538" providerId="ADAL" clId="{C59044C0-11B4-4957-AE92-BD5D6249176D}" dt="2022-12-04T17:44:24.828" v="5315" actId="478"/>
          <ac:graphicFrameMkLst>
            <pc:docMk/>
            <pc:sldMk cId="578617374" sldId="285"/>
            <ac:graphicFrameMk id="4" creationId="{7BE493F6-804E-8C38-E7F9-28D7B45CDBE4}"/>
          </ac:graphicFrameMkLst>
        </pc:graphicFrameChg>
      </pc:sldChg>
      <pc:sldChg chg="addSp delSp modSp add mod ord">
        <pc:chgData name="Federico Cantarelli" userId="cb4d179d-2f90-4735-8fdc-4f3f60f10538" providerId="ADAL" clId="{C59044C0-11B4-4957-AE92-BD5D6249176D}" dt="2022-12-07T00:04:10.767" v="6636" actId="962"/>
        <pc:sldMkLst>
          <pc:docMk/>
          <pc:sldMk cId="1905856738" sldId="286"/>
        </pc:sldMkLst>
        <pc:spChg chg="mod">
          <ac:chgData name="Federico Cantarelli" userId="cb4d179d-2f90-4735-8fdc-4f3f60f10538" providerId="ADAL" clId="{C59044C0-11B4-4957-AE92-BD5D6249176D}" dt="2022-12-04T18:33:32.479" v="5559" actId="20577"/>
          <ac:spMkLst>
            <pc:docMk/>
            <pc:sldMk cId="1905856738" sldId="286"/>
            <ac:spMk id="2" creationId="{17036228-574B-192D-E014-549CEB567860}"/>
          </ac:spMkLst>
        </pc:spChg>
        <pc:spChg chg="mod">
          <ac:chgData name="Federico Cantarelli" userId="cb4d179d-2f90-4735-8fdc-4f3f60f10538" providerId="ADAL" clId="{C59044C0-11B4-4957-AE92-BD5D6249176D}" dt="2022-12-04T18:46:16.542" v="5783" actId="1076"/>
          <ac:spMkLst>
            <pc:docMk/>
            <pc:sldMk cId="1905856738" sldId="286"/>
            <ac:spMk id="5" creationId="{13DDE290-C124-9A23-57F8-78D9643EA4A9}"/>
          </ac:spMkLst>
        </pc:spChg>
        <pc:spChg chg="del">
          <ac:chgData name="Federico Cantarelli" userId="cb4d179d-2f90-4735-8fdc-4f3f60f10538" providerId="ADAL" clId="{C59044C0-11B4-4957-AE92-BD5D6249176D}" dt="2022-12-04T18:33:35.266" v="5560" actId="478"/>
          <ac:spMkLst>
            <pc:docMk/>
            <pc:sldMk cId="1905856738" sldId="286"/>
            <ac:spMk id="7" creationId="{251047A9-AB16-5F21-5D36-A3FB16FCCB03}"/>
          </ac:spMkLst>
        </pc:spChg>
        <pc:spChg chg="del">
          <ac:chgData name="Federico Cantarelli" userId="cb4d179d-2f90-4735-8fdc-4f3f60f10538" providerId="ADAL" clId="{C59044C0-11B4-4957-AE92-BD5D6249176D}" dt="2022-12-04T18:33:36.498" v="5561" actId="478"/>
          <ac:spMkLst>
            <pc:docMk/>
            <pc:sldMk cId="1905856738" sldId="286"/>
            <ac:spMk id="9" creationId="{14E2952B-C251-5AD9-5B3F-264BC540EB52}"/>
          </ac:spMkLst>
        </pc:spChg>
        <pc:picChg chg="add del mod">
          <ac:chgData name="Federico Cantarelli" userId="cb4d179d-2f90-4735-8fdc-4f3f60f10538" providerId="ADAL" clId="{C59044C0-11B4-4957-AE92-BD5D6249176D}" dt="2022-12-06T23:25:05.350" v="6579" actId="478"/>
          <ac:picMkLst>
            <pc:docMk/>
            <pc:sldMk cId="1905856738" sldId="286"/>
            <ac:picMk id="6" creationId="{EA81B625-0182-DA9E-1B13-3A8E7FEA9CD7}"/>
          </ac:picMkLst>
        </pc:picChg>
        <pc:picChg chg="add mod">
          <ac:chgData name="Federico Cantarelli" userId="cb4d179d-2f90-4735-8fdc-4f3f60f10538" providerId="ADAL" clId="{C59044C0-11B4-4957-AE92-BD5D6249176D}" dt="2022-12-07T00:04:10.767" v="6636" actId="962"/>
          <ac:picMkLst>
            <pc:docMk/>
            <pc:sldMk cId="1905856738" sldId="286"/>
            <ac:picMk id="7" creationId="{50C6832B-0CC0-FA7D-0114-F7F06F71DBF3}"/>
          </ac:picMkLst>
        </pc:picChg>
      </pc:sldChg>
      <pc:sldChg chg="addSp delSp modSp add mod">
        <pc:chgData name="Federico Cantarelli" userId="cb4d179d-2f90-4735-8fdc-4f3f60f10538" providerId="ADAL" clId="{C59044C0-11B4-4957-AE92-BD5D6249176D}" dt="2022-12-05T12:23:11.411" v="6212" actId="20577"/>
        <pc:sldMkLst>
          <pc:docMk/>
          <pc:sldMk cId="321993477" sldId="287"/>
        </pc:sldMkLst>
        <pc:spChg chg="mod">
          <ac:chgData name="Federico Cantarelli" userId="cb4d179d-2f90-4735-8fdc-4f3f60f10538" providerId="ADAL" clId="{C59044C0-11B4-4957-AE92-BD5D6249176D}" dt="2022-12-04T22:51:08.080" v="6067" actId="20577"/>
          <ac:spMkLst>
            <pc:docMk/>
            <pc:sldMk cId="321993477" sldId="287"/>
            <ac:spMk id="3" creationId="{5393B589-A90B-B424-0F7F-4CDD9E9EF415}"/>
          </ac:spMkLst>
        </pc:spChg>
        <pc:spChg chg="add del mod">
          <ac:chgData name="Federico Cantarelli" userId="cb4d179d-2f90-4735-8fdc-4f3f60f10538" providerId="ADAL" clId="{C59044C0-11B4-4957-AE92-BD5D6249176D}" dt="2022-12-05T12:13:31.763" v="6162" actId="478"/>
          <ac:spMkLst>
            <pc:docMk/>
            <pc:sldMk cId="321993477" sldId="287"/>
            <ac:spMk id="4" creationId="{488B7D61-DE58-2294-5F27-C400A398C88C}"/>
          </ac:spMkLst>
        </pc:spChg>
        <pc:graphicFrameChg chg="mod modGraphic">
          <ac:chgData name="Federico Cantarelli" userId="cb4d179d-2f90-4735-8fdc-4f3f60f10538" providerId="ADAL" clId="{C59044C0-11B4-4957-AE92-BD5D6249176D}" dt="2022-12-05T12:23:11.411" v="6212" actId="20577"/>
          <ac:graphicFrameMkLst>
            <pc:docMk/>
            <pc:sldMk cId="321993477" sldId="287"/>
            <ac:graphicFrameMk id="2" creationId="{99A2FDFF-2726-F623-FC87-7464006EF84D}"/>
          </ac:graphicFrameMkLst>
        </pc:graphicFrameChg>
        <pc:picChg chg="add del mod">
          <ac:chgData name="Federico Cantarelli" userId="cb4d179d-2f90-4735-8fdc-4f3f60f10538" providerId="ADAL" clId="{C59044C0-11B4-4957-AE92-BD5D6249176D}" dt="2022-12-04T22:54:54.926" v="6135" actId="1076"/>
          <ac:picMkLst>
            <pc:docMk/>
            <pc:sldMk cId="321993477" sldId="287"/>
            <ac:picMk id="5" creationId="{BE07D561-F49B-721C-1213-E1115A665032}"/>
          </ac:picMkLst>
        </pc:picChg>
      </pc:sldChg>
      <pc:sldChg chg="addSp delSp modSp add del mod">
        <pc:chgData name="Federico Cantarelli" userId="cb4d179d-2f90-4735-8fdc-4f3f60f10538" providerId="ADAL" clId="{C59044C0-11B4-4957-AE92-BD5D6249176D}" dt="2022-12-04T22:50:19.944" v="6062" actId="47"/>
        <pc:sldMkLst>
          <pc:docMk/>
          <pc:sldMk cId="4060356467" sldId="287"/>
        </pc:sldMkLst>
        <pc:spChg chg="del">
          <ac:chgData name="Federico Cantarelli" userId="cb4d179d-2f90-4735-8fdc-4f3f60f10538" providerId="ADAL" clId="{C59044C0-11B4-4957-AE92-BD5D6249176D}" dt="2022-12-04T20:34:59.677" v="5898" actId="478"/>
          <ac:spMkLst>
            <pc:docMk/>
            <pc:sldMk cId="4060356467" sldId="287"/>
            <ac:spMk id="3" creationId="{5393B589-A90B-B424-0F7F-4CDD9E9EF415}"/>
          </ac:spMkLst>
        </pc:spChg>
        <pc:spChg chg="add del mod">
          <ac:chgData name="Federico Cantarelli" userId="cb4d179d-2f90-4735-8fdc-4f3f60f10538" providerId="ADAL" clId="{C59044C0-11B4-4957-AE92-BD5D6249176D}" dt="2022-12-04T20:35:01.882" v="5899" actId="478"/>
          <ac:spMkLst>
            <pc:docMk/>
            <pc:sldMk cId="4060356467" sldId="287"/>
            <ac:spMk id="5" creationId="{B3A961DA-6E07-BD41-DADD-AC6D9CFBA60B}"/>
          </ac:spMkLst>
        </pc:spChg>
        <pc:spChg chg="mod">
          <ac:chgData name="Federico Cantarelli" userId="cb4d179d-2f90-4735-8fdc-4f3f60f10538" providerId="ADAL" clId="{C59044C0-11B4-4957-AE92-BD5D6249176D}" dt="2022-12-04T20:16:19.703" v="5839" actId="20577"/>
          <ac:spMkLst>
            <pc:docMk/>
            <pc:sldMk cId="4060356467" sldId="287"/>
            <ac:spMk id="7" creationId="{59DCCC4D-89C4-5A9C-1097-583812F3AF14}"/>
          </ac:spMkLst>
        </pc:spChg>
        <pc:graphicFrameChg chg="del">
          <ac:chgData name="Federico Cantarelli" userId="cb4d179d-2f90-4735-8fdc-4f3f60f10538" providerId="ADAL" clId="{C59044C0-11B4-4957-AE92-BD5D6249176D}" dt="2022-12-04T20:34:57.120" v="5897" actId="478"/>
          <ac:graphicFrameMkLst>
            <pc:docMk/>
            <pc:sldMk cId="4060356467" sldId="287"/>
            <ac:graphicFrameMk id="2" creationId="{99A2FDFF-2726-F623-FC87-7464006EF84D}"/>
          </ac:graphicFrameMkLst>
        </pc:graphicFrameChg>
        <pc:picChg chg="del">
          <ac:chgData name="Federico Cantarelli" userId="cb4d179d-2f90-4735-8fdc-4f3f60f10538" providerId="ADAL" clId="{C59044C0-11B4-4957-AE92-BD5D6249176D}" dt="2022-12-04T20:28:08.312" v="5890" actId="478"/>
          <ac:picMkLst>
            <pc:docMk/>
            <pc:sldMk cId="4060356467" sldId="287"/>
            <ac:picMk id="5" creationId="{BE07D561-F49B-721C-1213-E1115A665032}"/>
          </ac:picMkLst>
        </pc:picChg>
      </pc:sldChg>
      <pc:sldChg chg="addSp delSp modSp add del mod">
        <pc:chgData name="Federico Cantarelli" userId="cb4d179d-2f90-4735-8fdc-4f3f60f10538" providerId="ADAL" clId="{C59044C0-11B4-4957-AE92-BD5D6249176D}" dt="2022-12-04T22:50:19.175" v="6061" actId="47"/>
        <pc:sldMkLst>
          <pc:docMk/>
          <pc:sldMk cId="279899567" sldId="288"/>
        </pc:sldMkLst>
        <pc:spChg chg="mod">
          <ac:chgData name="Federico Cantarelli" userId="cb4d179d-2f90-4735-8fdc-4f3f60f10538" providerId="ADAL" clId="{C59044C0-11B4-4957-AE92-BD5D6249176D}" dt="2022-12-04T20:16:42.076" v="5862" actId="20577"/>
          <ac:spMkLst>
            <pc:docMk/>
            <pc:sldMk cId="279899567" sldId="288"/>
            <ac:spMk id="7" creationId="{59DCCC4D-89C4-5A9C-1097-583812F3AF14}"/>
          </ac:spMkLst>
        </pc:spChg>
        <pc:grpChg chg="add mod">
          <ac:chgData name="Federico Cantarelli" userId="cb4d179d-2f90-4735-8fdc-4f3f60f10538" providerId="ADAL" clId="{C59044C0-11B4-4957-AE92-BD5D6249176D}" dt="2022-12-04T20:27:37.141" v="5887" actId="164"/>
          <ac:grpSpMkLst>
            <pc:docMk/>
            <pc:sldMk cId="279899567" sldId="288"/>
            <ac:grpSpMk id="12" creationId="{7E0C3A00-681E-7FBD-493C-D9CE163ADA1C}"/>
          </ac:grpSpMkLst>
        </pc:grpChg>
        <pc:grpChg chg="del">
          <ac:chgData name="Federico Cantarelli" userId="cb4d179d-2f90-4735-8fdc-4f3f60f10538" providerId="ADAL" clId="{C59044C0-11B4-4957-AE92-BD5D6249176D}" dt="2022-12-04T20:26:35.792" v="5877" actId="478"/>
          <ac:grpSpMkLst>
            <pc:docMk/>
            <pc:sldMk cId="279899567" sldId="288"/>
            <ac:grpSpMk id="16" creationId="{206D2421-1D8E-D2D8-9615-057EB988EC91}"/>
          </ac:grpSpMkLst>
        </pc:grpChg>
        <pc:picChg chg="add mod">
          <ac:chgData name="Federico Cantarelli" userId="cb4d179d-2f90-4735-8fdc-4f3f60f10538" providerId="ADAL" clId="{C59044C0-11B4-4957-AE92-BD5D6249176D}" dt="2022-12-04T20:27:37.141" v="5887" actId="164"/>
          <ac:picMkLst>
            <pc:docMk/>
            <pc:sldMk cId="279899567" sldId="288"/>
            <ac:picMk id="3" creationId="{B0826FDB-F44C-8592-A8EC-D7EF5DDA0136}"/>
          </ac:picMkLst>
        </pc:picChg>
        <pc:picChg chg="add del mod">
          <ac:chgData name="Federico Cantarelli" userId="cb4d179d-2f90-4735-8fdc-4f3f60f10538" providerId="ADAL" clId="{C59044C0-11B4-4957-AE92-BD5D6249176D}" dt="2022-12-04T20:26:33.247" v="5876" actId="478"/>
          <ac:picMkLst>
            <pc:docMk/>
            <pc:sldMk cId="279899567" sldId="288"/>
            <ac:picMk id="5" creationId="{57F53FC7-B4D5-71C4-2A03-38987BF2A52D}"/>
          </ac:picMkLst>
        </pc:picChg>
        <pc:picChg chg="add mod">
          <ac:chgData name="Federico Cantarelli" userId="cb4d179d-2f90-4735-8fdc-4f3f60f10538" providerId="ADAL" clId="{C59044C0-11B4-4957-AE92-BD5D6249176D}" dt="2022-12-04T20:27:37.141" v="5887" actId="164"/>
          <ac:picMkLst>
            <pc:docMk/>
            <pc:sldMk cId="279899567" sldId="288"/>
            <ac:picMk id="9" creationId="{7F3A9B82-D446-784E-7667-07B4691C8D83}"/>
          </ac:picMkLst>
        </pc:picChg>
      </pc:sldChg>
      <pc:sldChg chg="addSp delSp modSp add mod">
        <pc:chgData name="Federico Cantarelli" userId="cb4d179d-2f90-4735-8fdc-4f3f60f10538" providerId="ADAL" clId="{C59044C0-11B4-4957-AE92-BD5D6249176D}" dt="2022-12-05T12:23:27.653" v="6213" actId="478"/>
        <pc:sldMkLst>
          <pc:docMk/>
          <pc:sldMk cId="2897429156" sldId="288"/>
        </pc:sldMkLst>
        <pc:spChg chg="add del mod">
          <ac:chgData name="Federico Cantarelli" userId="cb4d179d-2f90-4735-8fdc-4f3f60f10538" providerId="ADAL" clId="{C59044C0-11B4-4957-AE92-BD5D6249176D}" dt="2022-12-05T12:23:27.653" v="6213" actId="478"/>
          <ac:spMkLst>
            <pc:docMk/>
            <pc:sldMk cId="2897429156" sldId="288"/>
            <ac:spMk id="2" creationId="{16B8B660-128E-78B9-2F83-F33FD9AD4520}"/>
          </ac:spMkLst>
        </pc:spChg>
      </pc:sldChg>
      <pc:sldChg chg="addSp modSp add">
        <pc:chgData name="Federico Cantarelli" userId="cb4d179d-2f90-4735-8fdc-4f3f60f10538" providerId="ADAL" clId="{C59044C0-11B4-4957-AE92-BD5D6249176D}" dt="2022-12-04T22:51:47.103" v="6100"/>
        <pc:sldMkLst>
          <pc:docMk/>
          <pc:sldMk cId="2327653609" sldId="289"/>
        </pc:sldMkLst>
        <pc:spChg chg="add mod">
          <ac:chgData name="Federico Cantarelli" userId="cb4d179d-2f90-4735-8fdc-4f3f60f10538" providerId="ADAL" clId="{C59044C0-11B4-4957-AE92-BD5D6249176D}" dt="2022-12-04T22:51:47.103" v="6100"/>
          <ac:spMkLst>
            <pc:docMk/>
            <pc:sldMk cId="2327653609" sldId="289"/>
            <ac:spMk id="4" creationId="{1667C4C2-7886-B252-7191-11F07CF3CBF9}"/>
          </ac:spMkLst>
        </pc:spChg>
      </pc:sldChg>
      <pc:sldChg chg="addSp delSp modSp add del mod">
        <pc:chgData name="Federico Cantarelli" userId="cb4d179d-2f90-4735-8fdc-4f3f60f10538" providerId="ADAL" clId="{C59044C0-11B4-4957-AE92-BD5D6249176D}" dt="2022-12-04T22:50:18.097" v="6060" actId="47"/>
        <pc:sldMkLst>
          <pc:docMk/>
          <pc:sldMk cId="3428108938" sldId="289"/>
        </pc:sldMkLst>
        <pc:spChg chg="del">
          <ac:chgData name="Federico Cantarelli" userId="cb4d179d-2f90-4735-8fdc-4f3f60f10538" providerId="ADAL" clId="{C59044C0-11B4-4957-AE92-BD5D6249176D}" dt="2022-12-04T20:27:42.485" v="5888" actId="478"/>
          <ac:spMkLst>
            <pc:docMk/>
            <pc:sldMk cId="3428108938" sldId="289"/>
            <ac:spMk id="2" creationId="{73ADA59B-92D5-8A3F-CB6D-E3D8C90AAE66}"/>
          </ac:spMkLst>
        </pc:spChg>
        <pc:spChg chg="add del mod">
          <ac:chgData name="Federico Cantarelli" userId="cb4d179d-2f90-4735-8fdc-4f3f60f10538" providerId="ADAL" clId="{C59044C0-11B4-4957-AE92-BD5D6249176D}" dt="2022-12-04T20:27:45.193" v="5889" actId="478"/>
          <ac:spMkLst>
            <pc:docMk/>
            <pc:sldMk cId="3428108938" sldId="289"/>
            <ac:spMk id="5" creationId="{0983DEEC-0A30-85FF-04C3-E13BC536FAF8}"/>
          </ac:spMkLst>
        </pc:spChg>
        <pc:spChg chg="mod">
          <ac:chgData name="Federico Cantarelli" userId="cb4d179d-2f90-4735-8fdc-4f3f60f10538" providerId="ADAL" clId="{C59044C0-11B4-4957-AE92-BD5D6249176D}" dt="2022-12-04T20:16:56.635" v="5872" actId="20577"/>
          <ac:spMkLst>
            <pc:docMk/>
            <pc:sldMk cId="3428108938" sldId="289"/>
            <ac:spMk id="7" creationId="{59DCCC4D-89C4-5A9C-1097-583812F3AF14}"/>
          </ac:spMkLst>
        </pc:spChg>
      </pc:sldChg>
      <pc:sldChg chg="delSp add del mod">
        <pc:chgData name="Federico Cantarelli" userId="cb4d179d-2f90-4735-8fdc-4f3f60f10538" providerId="ADAL" clId="{C59044C0-11B4-4957-AE92-BD5D6249176D}" dt="2022-12-04T22:46:30.097" v="6033" actId="47"/>
        <pc:sldMkLst>
          <pc:docMk/>
          <pc:sldMk cId="690831252" sldId="290"/>
        </pc:sldMkLst>
        <pc:picChg chg="del">
          <ac:chgData name="Federico Cantarelli" userId="cb4d179d-2f90-4735-8fdc-4f3f60f10538" providerId="ADAL" clId="{C59044C0-11B4-4957-AE92-BD5D6249176D}" dt="2022-12-04T22:40:03.780" v="6032" actId="478"/>
          <ac:picMkLst>
            <pc:docMk/>
            <pc:sldMk cId="690831252" sldId="290"/>
            <ac:picMk id="3" creationId="{A93FA2C8-3D60-32B6-2CDF-6F3E61129F5F}"/>
          </ac:picMkLst>
        </pc:picChg>
        <pc:picChg chg="del">
          <ac:chgData name="Federico Cantarelli" userId="cb4d179d-2f90-4735-8fdc-4f3f60f10538" providerId="ADAL" clId="{C59044C0-11B4-4957-AE92-BD5D6249176D}" dt="2022-12-04T22:40:01.560" v="6031" actId="478"/>
          <ac:picMkLst>
            <pc:docMk/>
            <pc:sldMk cId="690831252" sldId="290"/>
            <ac:picMk id="5" creationId="{D13BDA0A-399E-BE1A-252D-22F85983F578}"/>
          </ac:picMkLst>
        </pc:picChg>
      </pc:sldChg>
      <pc:sldChg chg="addSp delSp modSp add del mod">
        <pc:chgData name="Federico Cantarelli" userId="cb4d179d-2f90-4735-8fdc-4f3f60f10538" providerId="ADAL" clId="{C59044C0-11B4-4957-AE92-BD5D6249176D}" dt="2022-12-06T23:54:55.578" v="6630" actId="47"/>
        <pc:sldMkLst>
          <pc:docMk/>
          <pc:sldMk cId="4289691165" sldId="290"/>
        </pc:sldMkLst>
        <pc:spChg chg="mod">
          <ac:chgData name="Federico Cantarelli" userId="cb4d179d-2f90-4735-8fdc-4f3f60f10538" providerId="ADAL" clId="{C59044C0-11B4-4957-AE92-BD5D6249176D}" dt="2022-12-05T12:37:57.415" v="6274" actId="313"/>
          <ac:spMkLst>
            <pc:docMk/>
            <pc:sldMk cId="4289691165" sldId="290"/>
            <ac:spMk id="2" creationId="{17036228-574B-192D-E014-549CEB567860}"/>
          </ac:spMkLst>
        </pc:spChg>
        <pc:spChg chg="del mod">
          <ac:chgData name="Federico Cantarelli" userId="cb4d179d-2f90-4735-8fdc-4f3f60f10538" providerId="ADAL" clId="{C59044C0-11B4-4957-AE92-BD5D6249176D}" dt="2022-12-05T12:36:43.676" v="6272" actId="478"/>
          <ac:spMkLst>
            <pc:docMk/>
            <pc:sldMk cId="4289691165" sldId="290"/>
            <ac:spMk id="5" creationId="{13DDE290-C124-9A23-57F8-78D9643EA4A9}"/>
          </ac:spMkLst>
        </pc:spChg>
        <pc:spChg chg="add del mod">
          <ac:chgData name="Federico Cantarelli" userId="cb4d179d-2f90-4735-8fdc-4f3f60f10538" providerId="ADAL" clId="{C59044C0-11B4-4957-AE92-BD5D6249176D}" dt="2022-12-05T12:36:45.947" v="6273" actId="478"/>
          <ac:spMkLst>
            <pc:docMk/>
            <pc:sldMk cId="4289691165" sldId="290"/>
            <ac:spMk id="7" creationId="{74E6A910-657B-3776-B010-7C802DAACF22}"/>
          </ac:spMkLst>
        </pc:spChg>
        <pc:spChg chg="add del mod">
          <ac:chgData name="Federico Cantarelli" userId="cb4d179d-2f90-4735-8fdc-4f3f60f10538" providerId="ADAL" clId="{C59044C0-11B4-4957-AE92-BD5D6249176D}" dt="2022-12-05T12:44:58.504" v="6279"/>
          <ac:spMkLst>
            <pc:docMk/>
            <pc:sldMk cId="4289691165" sldId="290"/>
            <ac:spMk id="10" creationId="{652A0621-2E0F-3C9B-9FEA-94B6DF0EE6CE}"/>
          </ac:spMkLst>
        </pc:spChg>
        <pc:spChg chg="add del mod">
          <ac:chgData name="Federico Cantarelli" userId="cb4d179d-2f90-4735-8fdc-4f3f60f10538" providerId="ADAL" clId="{C59044C0-11B4-4957-AE92-BD5D6249176D}" dt="2022-12-05T12:44:58.504" v="6279"/>
          <ac:spMkLst>
            <pc:docMk/>
            <pc:sldMk cId="4289691165" sldId="290"/>
            <ac:spMk id="11" creationId="{68043315-3F17-916A-B479-31DBAF269CB8}"/>
          </ac:spMkLst>
        </pc:spChg>
        <pc:spChg chg="add del mod">
          <ac:chgData name="Federico Cantarelli" userId="cb4d179d-2f90-4735-8fdc-4f3f60f10538" providerId="ADAL" clId="{C59044C0-11B4-4957-AE92-BD5D6249176D}" dt="2022-12-05T12:44:58.504" v="6279"/>
          <ac:spMkLst>
            <pc:docMk/>
            <pc:sldMk cId="4289691165" sldId="290"/>
            <ac:spMk id="12" creationId="{19BFD27A-145B-1C60-E828-38E118376E07}"/>
          </ac:spMkLst>
        </pc:spChg>
        <pc:picChg chg="del">
          <ac:chgData name="Federico Cantarelli" userId="cb4d179d-2f90-4735-8fdc-4f3f60f10538" providerId="ADAL" clId="{C59044C0-11B4-4957-AE92-BD5D6249176D}" dt="2022-12-05T12:36:39.966" v="6269" actId="478"/>
          <ac:picMkLst>
            <pc:docMk/>
            <pc:sldMk cId="4289691165" sldId="290"/>
            <ac:picMk id="6" creationId="{EA81B625-0182-DA9E-1B13-3A8E7FEA9CD7}"/>
          </ac:picMkLst>
        </pc:picChg>
        <pc:picChg chg="add mod">
          <ac:chgData name="Federico Cantarelli" userId="cb4d179d-2f90-4735-8fdc-4f3f60f10538" providerId="ADAL" clId="{C59044C0-11B4-4957-AE92-BD5D6249176D}" dt="2022-12-05T12:44:36.715" v="6276" actId="14826"/>
          <ac:picMkLst>
            <pc:docMk/>
            <pc:sldMk cId="4289691165" sldId="290"/>
            <ac:picMk id="8" creationId="{635627DA-BE9F-F6D6-F3AB-D674C453C6CC}"/>
          </ac:picMkLst>
        </pc:picChg>
        <pc:picChg chg="add mod">
          <ac:chgData name="Federico Cantarelli" userId="cb4d179d-2f90-4735-8fdc-4f3f60f10538" providerId="ADAL" clId="{C59044C0-11B4-4957-AE92-BD5D6249176D}" dt="2022-12-05T12:44:43.055" v="6277" actId="14826"/>
          <ac:picMkLst>
            <pc:docMk/>
            <pc:sldMk cId="4289691165" sldId="290"/>
            <ac:picMk id="9" creationId="{89C63AEF-75E5-C2A9-BBBD-0EA0160A2DA1}"/>
          </ac:picMkLst>
        </pc:picChg>
      </pc:sldChg>
      <pc:sldChg chg="delSp modSp add del mod ord">
        <pc:chgData name="Federico Cantarelli" userId="cb4d179d-2f90-4735-8fdc-4f3f60f10538" providerId="ADAL" clId="{C59044C0-11B4-4957-AE92-BD5D6249176D}" dt="2022-12-06T23:55:10.089" v="6632" actId="47"/>
        <pc:sldMkLst>
          <pc:docMk/>
          <pc:sldMk cId="897426940" sldId="291"/>
        </pc:sldMkLst>
        <pc:spChg chg="mod">
          <ac:chgData name="Federico Cantarelli" userId="cb4d179d-2f90-4735-8fdc-4f3f60f10538" providerId="ADAL" clId="{C59044C0-11B4-4957-AE92-BD5D6249176D}" dt="2022-12-05T12:48:54.091" v="6357"/>
          <ac:spMkLst>
            <pc:docMk/>
            <pc:sldMk cId="897426940" sldId="291"/>
            <ac:spMk id="2" creationId="{73ADA59B-92D5-8A3F-CB6D-E3D8C90AAE66}"/>
          </ac:spMkLst>
        </pc:spChg>
        <pc:spChg chg="mod">
          <ac:chgData name="Federico Cantarelli" userId="cb4d179d-2f90-4735-8fdc-4f3f60f10538" providerId="ADAL" clId="{C59044C0-11B4-4957-AE92-BD5D6249176D}" dt="2022-12-05T12:49:48.172" v="6369" actId="27636"/>
          <ac:spMkLst>
            <pc:docMk/>
            <pc:sldMk cId="897426940" sldId="291"/>
            <ac:spMk id="3" creationId="{19F413F5-5840-C601-5119-77CFAABAB8CF}"/>
          </ac:spMkLst>
        </pc:spChg>
        <pc:spChg chg="del">
          <ac:chgData name="Federico Cantarelli" userId="cb4d179d-2f90-4735-8fdc-4f3f60f10538" providerId="ADAL" clId="{C59044C0-11B4-4957-AE92-BD5D6249176D}" dt="2022-12-05T12:45:10.312" v="6283" actId="478"/>
          <ac:spMkLst>
            <pc:docMk/>
            <pc:sldMk cId="897426940" sldId="291"/>
            <ac:spMk id="4" creationId="{1667C4C2-7886-B252-7191-11F07CF3CBF9}"/>
          </ac:spMkLst>
        </pc:spChg>
        <pc:spChg chg="mod">
          <ac:chgData name="Federico Cantarelli" userId="cb4d179d-2f90-4735-8fdc-4f3f60f10538" providerId="ADAL" clId="{C59044C0-11B4-4957-AE92-BD5D6249176D}" dt="2022-12-05T12:51:08.353" v="6443" actId="20577"/>
          <ac:spMkLst>
            <pc:docMk/>
            <pc:sldMk cId="897426940" sldId="291"/>
            <ac:spMk id="7" creationId="{59DCCC4D-89C4-5A9C-1097-583812F3AF14}"/>
          </ac:spMkLst>
        </pc:spChg>
      </pc:sldChg>
      <pc:sldChg chg="modSp add mod">
        <pc:chgData name="Federico Cantarelli" userId="cb4d179d-2f90-4735-8fdc-4f3f60f10538" providerId="ADAL" clId="{C59044C0-11B4-4957-AE92-BD5D6249176D}" dt="2022-12-07T00:05:51.753" v="6804" actId="20577"/>
        <pc:sldMkLst>
          <pc:docMk/>
          <pc:sldMk cId="4029663596" sldId="294"/>
        </pc:sldMkLst>
        <pc:spChg chg="mod">
          <ac:chgData name="Federico Cantarelli" userId="cb4d179d-2f90-4735-8fdc-4f3f60f10538" providerId="ADAL" clId="{C59044C0-11B4-4957-AE92-BD5D6249176D}" dt="2022-12-07T00:05:51.753" v="6804" actId="20577"/>
          <ac:spMkLst>
            <pc:docMk/>
            <pc:sldMk cId="4029663596" sldId="294"/>
            <ac:spMk id="2" creationId="{17036228-574B-192D-E014-549CEB56786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A1058-BD99-411B-844E-47BC1CF8E5BC}" type="datetimeFigureOut">
              <a:rPr lang="en-GB" smtClean="0"/>
              <a:t>10/01/2023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7E832-AAF7-4D6A-AB6A-04840D59D0FF}" type="slidenum">
              <a:rPr lang="en-GB" smtClean="0"/>
              <a:t>‹#›</a:t>
            </a:fld>
            <a:endParaRPr lang="en-GB"/>
          </a:p>
        </p:txBody>
      </p:sp>
    </p:spTree>
    <p:extLst>
      <p:ext uri="{BB962C8B-B14F-4D97-AF65-F5344CB8AC3E}">
        <p14:creationId xmlns:p14="http://schemas.microsoft.com/office/powerpoint/2010/main" val="3841479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10</a:t>
            </a:fld>
            <a:endParaRPr lang="en-GB"/>
          </a:p>
        </p:txBody>
      </p:sp>
    </p:spTree>
    <p:extLst>
      <p:ext uri="{BB962C8B-B14F-4D97-AF65-F5344CB8AC3E}">
        <p14:creationId xmlns:p14="http://schemas.microsoft.com/office/powerpoint/2010/main" val="523736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20</a:t>
            </a:fld>
            <a:endParaRPr lang="en-GB"/>
          </a:p>
        </p:txBody>
      </p:sp>
    </p:spTree>
    <p:extLst>
      <p:ext uri="{BB962C8B-B14F-4D97-AF65-F5344CB8AC3E}">
        <p14:creationId xmlns:p14="http://schemas.microsoft.com/office/powerpoint/2010/main" val="2702153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21</a:t>
            </a:fld>
            <a:endParaRPr lang="en-GB"/>
          </a:p>
        </p:txBody>
      </p:sp>
    </p:spTree>
    <p:extLst>
      <p:ext uri="{BB962C8B-B14F-4D97-AF65-F5344CB8AC3E}">
        <p14:creationId xmlns:p14="http://schemas.microsoft.com/office/powerpoint/2010/main" val="968337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22</a:t>
            </a:fld>
            <a:endParaRPr lang="en-GB"/>
          </a:p>
        </p:txBody>
      </p:sp>
    </p:spTree>
    <p:extLst>
      <p:ext uri="{BB962C8B-B14F-4D97-AF65-F5344CB8AC3E}">
        <p14:creationId xmlns:p14="http://schemas.microsoft.com/office/powerpoint/2010/main" val="1619021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9D7E832-AAF7-4D6A-AB6A-04840D59D0FF}" type="slidenum">
              <a:rPr lang="en-GB" smtClean="0"/>
              <a:t>41</a:t>
            </a:fld>
            <a:endParaRPr lang="en-GB"/>
          </a:p>
        </p:txBody>
      </p:sp>
    </p:spTree>
    <p:extLst>
      <p:ext uri="{BB962C8B-B14F-4D97-AF65-F5344CB8AC3E}">
        <p14:creationId xmlns:p14="http://schemas.microsoft.com/office/powerpoint/2010/main" val="57048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9D7E832-AAF7-4D6A-AB6A-04840D59D0FF}" type="slidenum">
              <a:rPr lang="en-GB" smtClean="0"/>
              <a:t>42</a:t>
            </a:fld>
            <a:endParaRPr lang="en-GB"/>
          </a:p>
        </p:txBody>
      </p:sp>
    </p:spTree>
    <p:extLst>
      <p:ext uri="{BB962C8B-B14F-4D97-AF65-F5344CB8AC3E}">
        <p14:creationId xmlns:p14="http://schemas.microsoft.com/office/powerpoint/2010/main" val="1728480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9D7E832-AAF7-4D6A-AB6A-04840D59D0FF}" type="slidenum">
              <a:rPr lang="en-GB" smtClean="0"/>
              <a:t>43</a:t>
            </a:fld>
            <a:endParaRPr lang="en-GB"/>
          </a:p>
        </p:txBody>
      </p:sp>
    </p:spTree>
    <p:extLst>
      <p:ext uri="{BB962C8B-B14F-4D97-AF65-F5344CB8AC3E}">
        <p14:creationId xmlns:p14="http://schemas.microsoft.com/office/powerpoint/2010/main" val="45816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11</a:t>
            </a:fld>
            <a:endParaRPr lang="en-GB"/>
          </a:p>
        </p:txBody>
      </p:sp>
    </p:spTree>
    <p:extLst>
      <p:ext uri="{BB962C8B-B14F-4D97-AF65-F5344CB8AC3E}">
        <p14:creationId xmlns:p14="http://schemas.microsoft.com/office/powerpoint/2010/main" val="3506695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12</a:t>
            </a:fld>
            <a:endParaRPr lang="en-GB"/>
          </a:p>
        </p:txBody>
      </p:sp>
    </p:spTree>
    <p:extLst>
      <p:ext uri="{BB962C8B-B14F-4D97-AF65-F5344CB8AC3E}">
        <p14:creationId xmlns:p14="http://schemas.microsoft.com/office/powerpoint/2010/main" val="149238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13</a:t>
            </a:fld>
            <a:endParaRPr lang="en-GB"/>
          </a:p>
        </p:txBody>
      </p:sp>
    </p:spTree>
    <p:extLst>
      <p:ext uri="{BB962C8B-B14F-4D97-AF65-F5344CB8AC3E}">
        <p14:creationId xmlns:p14="http://schemas.microsoft.com/office/powerpoint/2010/main" val="924764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15</a:t>
            </a:fld>
            <a:endParaRPr lang="en-GB"/>
          </a:p>
        </p:txBody>
      </p:sp>
    </p:spTree>
    <p:extLst>
      <p:ext uri="{BB962C8B-B14F-4D97-AF65-F5344CB8AC3E}">
        <p14:creationId xmlns:p14="http://schemas.microsoft.com/office/powerpoint/2010/main" val="12977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16</a:t>
            </a:fld>
            <a:endParaRPr lang="en-GB"/>
          </a:p>
        </p:txBody>
      </p:sp>
    </p:spTree>
    <p:extLst>
      <p:ext uri="{BB962C8B-B14F-4D97-AF65-F5344CB8AC3E}">
        <p14:creationId xmlns:p14="http://schemas.microsoft.com/office/powerpoint/2010/main" val="284088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17</a:t>
            </a:fld>
            <a:endParaRPr lang="en-GB"/>
          </a:p>
        </p:txBody>
      </p:sp>
    </p:spTree>
    <p:extLst>
      <p:ext uri="{BB962C8B-B14F-4D97-AF65-F5344CB8AC3E}">
        <p14:creationId xmlns:p14="http://schemas.microsoft.com/office/powerpoint/2010/main" val="2199372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18</a:t>
            </a:fld>
            <a:endParaRPr lang="en-GB"/>
          </a:p>
        </p:txBody>
      </p:sp>
    </p:spTree>
    <p:extLst>
      <p:ext uri="{BB962C8B-B14F-4D97-AF65-F5344CB8AC3E}">
        <p14:creationId xmlns:p14="http://schemas.microsoft.com/office/powerpoint/2010/main" val="297799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D7E832-AAF7-4D6A-AB6A-04840D59D0FF}" type="slidenum">
              <a:rPr lang="en-GB" smtClean="0"/>
              <a:t>19</a:t>
            </a:fld>
            <a:endParaRPr lang="en-GB"/>
          </a:p>
        </p:txBody>
      </p:sp>
    </p:spTree>
    <p:extLst>
      <p:ext uri="{BB962C8B-B14F-4D97-AF65-F5344CB8AC3E}">
        <p14:creationId xmlns:p14="http://schemas.microsoft.com/office/powerpoint/2010/main" val="35414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85123-5CF1-FB82-16A0-DC5D1F3F61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5E3671-20B8-448D-3BA6-7AB788ED03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D069D6B-0E09-0A25-BE8A-2682143C4FCD}"/>
              </a:ext>
            </a:extLst>
          </p:cNvPr>
          <p:cNvSpPr>
            <a:spLocks noGrp="1"/>
          </p:cNvSpPr>
          <p:nvPr>
            <p:ph type="dt" sz="half" idx="10"/>
          </p:nvPr>
        </p:nvSpPr>
        <p:spPr/>
        <p:txBody>
          <a:bodyPr/>
          <a:lstStyle/>
          <a:p>
            <a:fld id="{3BCA23C6-59AE-4098-93D4-9F170162CB53}" type="datetimeFigureOut">
              <a:rPr lang="en-GB" smtClean="0"/>
              <a:t>10/01/2023</a:t>
            </a:fld>
            <a:endParaRPr lang="en-GB"/>
          </a:p>
        </p:txBody>
      </p:sp>
      <p:sp>
        <p:nvSpPr>
          <p:cNvPr id="5" name="Footer Placeholder 4">
            <a:extLst>
              <a:ext uri="{FF2B5EF4-FFF2-40B4-BE49-F238E27FC236}">
                <a16:creationId xmlns:a16="http://schemas.microsoft.com/office/drawing/2014/main" id="{28777544-3098-910E-0DF4-9FD3E6C93C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A6085C-BD99-7D6A-D8DD-8002672079A5}"/>
              </a:ext>
            </a:extLst>
          </p:cNvPr>
          <p:cNvSpPr>
            <a:spLocks noGrp="1"/>
          </p:cNvSpPr>
          <p:nvPr>
            <p:ph type="sldNum" sz="quarter" idx="12"/>
          </p:nvPr>
        </p:nvSpPr>
        <p:spPr/>
        <p:txBody>
          <a:bodyPr/>
          <a:lstStyle/>
          <a:p>
            <a:fld id="{9E6DFE25-5682-4DDB-92F2-DCA95905E16D}" type="slidenum">
              <a:rPr lang="en-GB" smtClean="0"/>
              <a:t>‹#›</a:t>
            </a:fld>
            <a:endParaRPr lang="en-GB"/>
          </a:p>
        </p:txBody>
      </p:sp>
    </p:spTree>
    <p:extLst>
      <p:ext uri="{BB962C8B-B14F-4D97-AF65-F5344CB8AC3E}">
        <p14:creationId xmlns:p14="http://schemas.microsoft.com/office/powerpoint/2010/main" val="199237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F25E2-F15F-12EF-88B2-F7623063B0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F4C3C2-612D-C6F0-20D5-BDB6518814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344E82-5FAB-43F3-7EF8-6B9402DA88ED}"/>
              </a:ext>
            </a:extLst>
          </p:cNvPr>
          <p:cNvSpPr>
            <a:spLocks noGrp="1"/>
          </p:cNvSpPr>
          <p:nvPr>
            <p:ph type="dt" sz="half" idx="10"/>
          </p:nvPr>
        </p:nvSpPr>
        <p:spPr/>
        <p:txBody>
          <a:bodyPr/>
          <a:lstStyle/>
          <a:p>
            <a:fld id="{3BCA23C6-59AE-4098-93D4-9F170162CB53}" type="datetimeFigureOut">
              <a:rPr lang="en-GB" smtClean="0"/>
              <a:t>10/01/2023</a:t>
            </a:fld>
            <a:endParaRPr lang="en-GB"/>
          </a:p>
        </p:txBody>
      </p:sp>
      <p:sp>
        <p:nvSpPr>
          <p:cNvPr id="5" name="Footer Placeholder 4">
            <a:extLst>
              <a:ext uri="{FF2B5EF4-FFF2-40B4-BE49-F238E27FC236}">
                <a16:creationId xmlns:a16="http://schemas.microsoft.com/office/drawing/2014/main" id="{3704DA96-60AF-7D13-69E7-19FD6D6FF0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714ED7-4BFC-10FE-58EE-0ECBD5E58191}"/>
              </a:ext>
            </a:extLst>
          </p:cNvPr>
          <p:cNvSpPr>
            <a:spLocks noGrp="1"/>
          </p:cNvSpPr>
          <p:nvPr>
            <p:ph type="sldNum" sz="quarter" idx="12"/>
          </p:nvPr>
        </p:nvSpPr>
        <p:spPr/>
        <p:txBody>
          <a:bodyPr/>
          <a:lstStyle/>
          <a:p>
            <a:fld id="{9E6DFE25-5682-4DDB-92F2-DCA95905E16D}" type="slidenum">
              <a:rPr lang="en-GB" smtClean="0"/>
              <a:t>‹#›</a:t>
            </a:fld>
            <a:endParaRPr lang="en-GB"/>
          </a:p>
        </p:txBody>
      </p:sp>
    </p:spTree>
    <p:extLst>
      <p:ext uri="{BB962C8B-B14F-4D97-AF65-F5344CB8AC3E}">
        <p14:creationId xmlns:p14="http://schemas.microsoft.com/office/powerpoint/2010/main" val="3494918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D9BD3D-66CA-5E18-FF42-DD7E9EB524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17310F-3240-6731-EE66-EC886BA679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C06A8E-6AFF-FD11-FD24-DD62B3ABB4F3}"/>
              </a:ext>
            </a:extLst>
          </p:cNvPr>
          <p:cNvSpPr>
            <a:spLocks noGrp="1"/>
          </p:cNvSpPr>
          <p:nvPr>
            <p:ph type="dt" sz="half" idx="10"/>
          </p:nvPr>
        </p:nvSpPr>
        <p:spPr/>
        <p:txBody>
          <a:bodyPr/>
          <a:lstStyle/>
          <a:p>
            <a:fld id="{3BCA23C6-59AE-4098-93D4-9F170162CB53}" type="datetimeFigureOut">
              <a:rPr lang="en-GB" smtClean="0"/>
              <a:t>10/01/2023</a:t>
            </a:fld>
            <a:endParaRPr lang="en-GB"/>
          </a:p>
        </p:txBody>
      </p:sp>
      <p:sp>
        <p:nvSpPr>
          <p:cNvPr id="5" name="Footer Placeholder 4">
            <a:extLst>
              <a:ext uri="{FF2B5EF4-FFF2-40B4-BE49-F238E27FC236}">
                <a16:creationId xmlns:a16="http://schemas.microsoft.com/office/drawing/2014/main" id="{09103716-66C3-F1A3-0688-8EA8FA5F7C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BEA0CD-4662-0C23-50D5-4B4A3DDFACDE}"/>
              </a:ext>
            </a:extLst>
          </p:cNvPr>
          <p:cNvSpPr>
            <a:spLocks noGrp="1"/>
          </p:cNvSpPr>
          <p:nvPr>
            <p:ph type="sldNum" sz="quarter" idx="12"/>
          </p:nvPr>
        </p:nvSpPr>
        <p:spPr/>
        <p:txBody>
          <a:bodyPr/>
          <a:lstStyle/>
          <a:p>
            <a:fld id="{9E6DFE25-5682-4DDB-92F2-DCA95905E16D}" type="slidenum">
              <a:rPr lang="en-GB" smtClean="0"/>
              <a:t>‹#›</a:t>
            </a:fld>
            <a:endParaRPr lang="en-GB"/>
          </a:p>
        </p:txBody>
      </p:sp>
    </p:spTree>
    <p:extLst>
      <p:ext uri="{BB962C8B-B14F-4D97-AF65-F5344CB8AC3E}">
        <p14:creationId xmlns:p14="http://schemas.microsoft.com/office/powerpoint/2010/main" val="2195394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C57B6561-1D85-510C-28E0-AB8307597C7C}"/>
              </a:ext>
            </a:extLst>
          </p:cNvPr>
          <p:cNvSpPr txBox="1">
            <a:spLocks/>
          </p:cNvSpPr>
          <p:nvPr userDrawn="1"/>
        </p:nvSpPr>
        <p:spPr>
          <a:xfrm>
            <a:off x="782152" y="6240936"/>
            <a:ext cx="5384871" cy="365125"/>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a:solidFill>
                  <a:schemeClr val="bg2">
                    <a:lumMod val="25000"/>
                  </a:schemeClr>
                </a:solidFill>
              </a:rPr>
              <a:t>Data Driven Modelling Of Dynamical System &amp; Optimal Control</a:t>
            </a:r>
          </a:p>
        </p:txBody>
      </p:sp>
      <p:sp>
        <p:nvSpPr>
          <p:cNvPr id="12" name="Slide Number Placeholder 5">
            <a:extLst>
              <a:ext uri="{FF2B5EF4-FFF2-40B4-BE49-F238E27FC236}">
                <a16:creationId xmlns:a16="http://schemas.microsoft.com/office/drawing/2014/main" id="{9FED40B6-2575-D79D-18A3-64C11821C92B}"/>
              </a:ext>
            </a:extLst>
          </p:cNvPr>
          <p:cNvSpPr txBox="1">
            <a:spLocks/>
          </p:cNvSpPr>
          <p:nvPr userDrawn="1"/>
        </p:nvSpPr>
        <p:spPr>
          <a:xfrm>
            <a:off x="71024" y="6240937"/>
            <a:ext cx="551506"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6DFE25-5682-4DDB-92F2-DCA95905E16D}" type="slidenum">
              <a:rPr lang="en-GB" sz="1600" smtClean="0">
                <a:solidFill>
                  <a:schemeClr val="bg2">
                    <a:lumMod val="25000"/>
                  </a:schemeClr>
                </a:solidFill>
              </a:rPr>
              <a:pPr/>
              <a:t>‹#›</a:t>
            </a:fld>
            <a:endParaRPr lang="en-GB" sz="1400">
              <a:solidFill>
                <a:schemeClr val="bg2">
                  <a:lumMod val="25000"/>
                </a:schemeClr>
              </a:solidFill>
            </a:endParaRPr>
          </a:p>
        </p:txBody>
      </p:sp>
    </p:spTree>
    <p:extLst>
      <p:ext uri="{BB962C8B-B14F-4D97-AF65-F5344CB8AC3E}">
        <p14:creationId xmlns:p14="http://schemas.microsoft.com/office/powerpoint/2010/main" val="121101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38FE33-9F54-4C46-F346-62D255598717}"/>
              </a:ext>
            </a:extLst>
          </p:cNvPr>
          <p:cNvSpPr/>
          <p:nvPr userDrawn="1"/>
        </p:nvSpPr>
        <p:spPr>
          <a:xfrm>
            <a:off x="0" y="0"/>
            <a:ext cx="12192000" cy="6858000"/>
          </a:xfrm>
          <a:prstGeom prst="rect">
            <a:avLst/>
          </a:prstGeom>
          <a:solidFill>
            <a:srgbClr val="540B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ooter Placeholder 4">
            <a:extLst>
              <a:ext uri="{FF2B5EF4-FFF2-40B4-BE49-F238E27FC236}">
                <a16:creationId xmlns:a16="http://schemas.microsoft.com/office/drawing/2014/main" id="{5E4FECB1-7F5B-2555-F7CE-A38458345A03}"/>
              </a:ext>
            </a:extLst>
          </p:cNvPr>
          <p:cNvSpPr txBox="1">
            <a:spLocks/>
          </p:cNvSpPr>
          <p:nvPr userDrawn="1"/>
        </p:nvSpPr>
        <p:spPr>
          <a:xfrm>
            <a:off x="782152" y="6240936"/>
            <a:ext cx="5384871" cy="365125"/>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a:solidFill>
                  <a:schemeClr val="bg1"/>
                </a:solidFill>
              </a:rPr>
              <a:t>Data Driven Modelling Of Dynamical System &amp; Optimal Control</a:t>
            </a:r>
          </a:p>
        </p:txBody>
      </p:sp>
      <p:sp>
        <p:nvSpPr>
          <p:cNvPr id="13" name="Slide Number Placeholder 5">
            <a:extLst>
              <a:ext uri="{FF2B5EF4-FFF2-40B4-BE49-F238E27FC236}">
                <a16:creationId xmlns:a16="http://schemas.microsoft.com/office/drawing/2014/main" id="{31FC6981-E43D-F332-2EB1-A950C7EF01AF}"/>
              </a:ext>
            </a:extLst>
          </p:cNvPr>
          <p:cNvSpPr txBox="1">
            <a:spLocks/>
          </p:cNvSpPr>
          <p:nvPr userDrawn="1"/>
        </p:nvSpPr>
        <p:spPr>
          <a:xfrm>
            <a:off x="71024" y="6240937"/>
            <a:ext cx="551506"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6DFE25-5682-4DDB-92F2-DCA95905E16D}" type="slidenum">
              <a:rPr lang="en-GB" sz="1600" smtClean="0">
                <a:solidFill>
                  <a:schemeClr val="bg1"/>
                </a:solidFill>
              </a:rPr>
              <a:pPr/>
              <a:t>‹#›</a:t>
            </a:fld>
            <a:endParaRPr lang="en-GB" sz="1400">
              <a:solidFill>
                <a:schemeClr val="bg1"/>
              </a:solidFill>
            </a:endParaRPr>
          </a:p>
        </p:txBody>
      </p:sp>
    </p:spTree>
    <p:extLst>
      <p:ext uri="{BB962C8B-B14F-4D97-AF65-F5344CB8AC3E}">
        <p14:creationId xmlns:p14="http://schemas.microsoft.com/office/powerpoint/2010/main" val="90885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BD59-C9D5-6BC3-B104-26562D6DF91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647DF9E-B1A5-DD33-F9CB-226F81C0FC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24A39B-439F-A2CB-1624-58A82AA374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7F88810-075B-2690-0B0F-88D0ADB5B02D}"/>
              </a:ext>
            </a:extLst>
          </p:cNvPr>
          <p:cNvSpPr>
            <a:spLocks noGrp="1"/>
          </p:cNvSpPr>
          <p:nvPr>
            <p:ph type="dt" sz="half" idx="10"/>
          </p:nvPr>
        </p:nvSpPr>
        <p:spPr/>
        <p:txBody>
          <a:bodyPr/>
          <a:lstStyle/>
          <a:p>
            <a:fld id="{3BCA23C6-59AE-4098-93D4-9F170162CB53}" type="datetimeFigureOut">
              <a:rPr lang="en-GB" smtClean="0"/>
              <a:t>10/01/2023</a:t>
            </a:fld>
            <a:endParaRPr lang="en-GB"/>
          </a:p>
        </p:txBody>
      </p:sp>
      <p:sp>
        <p:nvSpPr>
          <p:cNvPr id="6" name="Footer Placeholder 5">
            <a:extLst>
              <a:ext uri="{FF2B5EF4-FFF2-40B4-BE49-F238E27FC236}">
                <a16:creationId xmlns:a16="http://schemas.microsoft.com/office/drawing/2014/main" id="{D0255A0B-059C-4B94-B3EA-9D00F303F5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D62A31-7075-5F7F-5475-8550F619D9C6}"/>
              </a:ext>
            </a:extLst>
          </p:cNvPr>
          <p:cNvSpPr>
            <a:spLocks noGrp="1"/>
          </p:cNvSpPr>
          <p:nvPr>
            <p:ph type="sldNum" sz="quarter" idx="12"/>
          </p:nvPr>
        </p:nvSpPr>
        <p:spPr/>
        <p:txBody>
          <a:bodyPr/>
          <a:lstStyle/>
          <a:p>
            <a:fld id="{9E6DFE25-5682-4DDB-92F2-DCA95905E16D}" type="slidenum">
              <a:rPr lang="en-GB" smtClean="0"/>
              <a:t>‹#›</a:t>
            </a:fld>
            <a:endParaRPr lang="en-GB"/>
          </a:p>
        </p:txBody>
      </p:sp>
    </p:spTree>
    <p:extLst>
      <p:ext uri="{BB962C8B-B14F-4D97-AF65-F5344CB8AC3E}">
        <p14:creationId xmlns:p14="http://schemas.microsoft.com/office/powerpoint/2010/main" val="223530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2F4B-88CB-393F-86CC-38692E21F1E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2AAAE84-91CE-7670-6214-6D7AE796BD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BA0785-8D7E-2330-5B98-D49B4A1090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7D11434-3E00-67AC-8F97-CD4F30B924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03C05-8343-9E65-EF33-5CC1876DD7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2B74408-9289-5120-9DA9-E028A33B15DA}"/>
              </a:ext>
            </a:extLst>
          </p:cNvPr>
          <p:cNvSpPr>
            <a:spLocks noGrp="1"/>
          </p:cNvSpPr>
          <p:nvPr>
            <p:ph type="dt" sz="half" idx="10"/>
          </p:nvPr>
        </p:nvSpPr>
        <p:spPr/>
        <p:txBody>
          <a:bodyPr/>
          <a:lstStyle/>
          <a:p>
            <a:fld id="{3BCA23C6-59AE-4098-93D4-9F170162CB53}" type="datetimeFigureOut">
              <a:rPr lang="en-GB" smtClean="0"/>
              <a:t>10/01/2023</a:t>
            </a:fld>
            <a:endParaRPr lang="en-GB"/>
          </a:p>
        </p:txBody>
      </p:sp>
      <p:sp>
        <p:nvSpPr>
          <p:cNvPr id="8" name="Footer Placeholder 7">
            <a:extLst>
              <a:ext uri="{FF2B5EF4-FFF2-40B4-BE49-F238E27FC236}">
                <a16:creationId xmlns:a16="http://schemas.microsoft.com/office/drawing/2014/main" id="{9FD49CF7-E5BC-7107-E551-884E18DF085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59D9DC0-5006-89DE-17BE-7FE906CF6F54}"/>
              </a:ext>
            </a:extLst>
          </p:cNvPr>
          <p:cNvSpPr>
            <a:spLocks noGrp="1"/>
          </p:cNvSpPr>
          <p:nvPr>
            <p:ph type="sldNum" sz="quarter" idx="12"/>
          </p:nvPr>
        </p:nvSpPr>
        <p:spPr/>
        <p:txBody>
          <a:bodyPr/>
          <a:lstStyle/>
          <a:p>
            <a:fld id="{9E6DFE25-5682-4DDB-92F2-DCA95905E16D}" type="slidenum">
              <a:rPr lang="en-GB" smtClean="0"/>
              <a:t>‹#›</a:t>
            </a:fld>
            <a:endParaRPr lang="en-GB"/>
          </a:p>
        </p:txBody>
      </p:sp>
    </p:spTree>
    <p:extLst>
      <p:ext uri="{BB962C8B-B14F-4D97-AF65-F5344CB8AC3E}">
        <p14:creationId xmlns:p14="http://schemas.microsoft.com/office/powerpoint/2010/main" val="163302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CFDF-AC2D-2A99-94DB-E5D5C4864E7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52D3594-28D7-5248-8DEF-6A9FFC816EA0}"/>
              </a:ext>
            </a:extLst>
          </p:cNvPr>
          <p:cNvSpPr>
            <a:spLocks noGrp="1"/>
          </p:cNvSpPr>
          <p:nvPr>
            <p:ph type="dt" sz="half" idx="10"/>
          </p:nvPr>
        </p:nvSpPr>
        <p:spPr/>
        <p:txBody>
          <a:bodyPr/>
          <a:lstStyle/>
          <a:p>
            <a:fld id="{3BCA23C6-59AE-4098-93D4-9F170162CB53}" type="datetimeFigureOut">
              <a:rPr lang="en-GB" smtClean="0"/>
              <a:t>10/01/2023</a:t>
            </a:fld>
            <a:endParaRPr lang="en-GB"/>
          </a:p>
        </p:txBody>
      </p:sp>
      <p:sp>
        <p:nvSpPr>
          <p:cNvPr id="4" name="Footer Placeholder 3">
            <a:extLst>
              <a:ext uri="{FF2B5EF4-FFF2-40B4-BE49-F238E27FC236}">
                <a16:creationId xmlns:a16="http://schemas.microsoft.com/office/drawing/2014/main" id="{48C2FE00-1127-D1D7-FEED-9B223F95F5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4075846-1CAA-B194-4050-64CAA087D989}"/>
              </a:ext>
            </a:extLst>
          </p:cNvPr>
          <p:cNvSpPr>
            <a:spLocks noGrp="1"/>
          </p:cNvSpPr>
          <p:nvPr>
            <p:ph type="sldNum" sz="quarter" idx="12"/>
          </p:nvPr>
        </p:nvSpPr>
        <p:spPr/>
        <p:txBody>
          <a:bodyPr/>
          <a:lstStyle/>
          <a:p>
            <a:fld id="{9E6DFE25-5682-4DDB-92F2-DCA95905E16D}" type="slidenum">
              <a:rPr lang="en-GB" smtClean="0"/>
              <a:t>‹#›</a:t>
            </a:fld>
            <a:endParaRPr lang="en-GB"/>
          </a:p>
        </p:txBody>
      </p:sp>
    </p:spTree>
    <p:extLst>
      <p:ext uri="{BB962C8B-B14F-4D97-AF65-F5344CB8AC3E}">
        <p14:creationId xmlns:p14="http://schemas.microsoft.com/office/powerpoint/2010/main" val="51539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B85111-2B5A-2870-A58B-6BA207B7185B}"/>
              </a:ext>
            </a:extLst>
          </p:cNvPr>
          <p:cNvSpPr>
            <a:spLocks noGrp="1"/>
          </p:cNvSpPr>
          <p:nvPr>
            <p:ph type="dt" sz="half" idx="10"/>
          </p:nvPr>
        </p:nvSpPr>
        <p:spPr/>
        <p:txBody>
          <a:bodyPr/>
          <a:lstStyle/>
          <a:p>
            <a:fld id="{3BCA23C6-59AE-4098-93D4-9F170162CB53}" type="datetimeFigureOut">
              <a:rPr lang="en-GB" smtClean="0"/>
              <a:t>10/01/2023</a:t>
            </a:fld>
            <a:endParaRPr lang="en-GB"/>
          </a:p>
        </p:txBody>
      </p:sp>
      <p:sp>
        <p:nvSpPr>
          <p:cNvPr id="3" name="Footer Placeholder 2">
            <a:extLst>
              <a:ext uri="{FF2B5EF4-FFF2-40B4-BE49-F238E27FC236}">
                <a16:creationId xmlns:a16="http://schemas.microsoft.com/office/drawing/2014/main" id="{1D2A5FAC-48C0-A4A1-D94E-4DA6EDC2E9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81CB798-48E0-B20F-874D-D6BBEEF03278}"/>
              </a:ext>
            </a:extLst>
          </p:cNvPr>
          <p:cNvSpPr>
            <a:spLocks noGrp="1"/>
          </p:cNvSpPr>
          <p:nvPr>
            <p:ph type="sldNum" sz="quarter" idx="12"/>
          </p:nvPr>
        </p:nvSpPr>
        <p:spPr/>
        <p:txBody>
          <a:bodyPr/>
          <a:lstStyle/>
          <a:p>
            <a:fld id="{9E6DFE25-5682-4DDB-92F2-DCA95905E16D}" type="slidenum">
              <a:rPr lang="en-GB" smtClean="0"/>
              <a:t>‹#›</a:t>
            </a:fld>
            <a:endParaRPr lang="en-GB"/>
          </a:p>
        </p:txBody>
      </p:sp>
    </p:spTree>
    <p:extLst>
      <p:ext uri="{BB962C8B-B14F-4D97-AF65-F5344CB8AC3E}">
        <p14:creationId xmlns:p14="http://schemas.microsoft.com/office/powerpoint/2010/main" val="2421487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48A8-433A-BE53-B587-A6F7CB159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00209D7-C53C-5958-19A8-53BD54E061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0F94B1A-9D74-3C4E-7DBC-D5E0D4E7F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33403-2F7D-CFA3-4F82-3CA7A39CCA16}"/>
              </a:ext>
            </a:extLst>
          </p:cNvPr>
          <p:cNvSpPr>
            <a:spLocks noGrp="1"/>
          </p:cNvSpPr>
          <p:nvPr>
            <p:ph type="dt" sz="half" idx="10"/>
          </p:nvPr>
        </p:nvSpPr>
        <p:spPr/>
        <p:txBody>
          <a:bodyPr/>
          <a:lstStyle/>
          <a:p>
            <a:fld id="{3BCA23C6-59AE-4098-93D4-9F170162CB53}" type="datetimeFigureOut">
              <a:rPr lang="en-GB" smtClean="0"/>
              <a:t>10/01/2023</a:t>
            </a:fld>
            <a:endParaRPr lang="en-GB"/>
          </a:p>
        </p:txBody>
      </p:sp>
      <p:sp>
        <p:nvSpPr>
          <p:cNvPr id="6" name="Footer Placeholder 5">
            <a:extLst>
              <a:ext uri="{FF2B5EF4-FFF2-40B4-BE49-F238E27FC236}">
                <a16:creationId xmlns:a16="http://schemas.microsoft.com/office/drawing/2014/main" id="{BD610619-12AC-2DDF-BC18-FC75BD0821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C173D3-0AA7-41A9-AC6B-EDC2EF7E4B92}"/>
              </a:ext>
            </a:extLst>
          </p:cNvPr>
          <p:cNvSpPr>
            <a:spLocks noGrp="1"/>
          </p:cNvSpPr>
          <p:nvPr>
            <p:ph type="sldNum" sz="quarter" idx="12"/>
          </p:nvPr>
        </p:nvSpPr>
        <p:spPr/>
        <p:txBody>
          <a:bodyPr/>
          <a:lstStyle/>
          <a:p>
            <a:fld id="{9E6DFE25-5682-4DDB-92F2-DCA95905E16D}" type="slidenum">
              <a:rPr lang="en-GB" smtClean="0"/>
              <a:t>‹#›</a:t>
            </a:fld>
            <a:endParaRPr lang="en-GB"/>
          </a:p>
        </p:txBody>
      </p:sp>
    </p:spTree>
    <p:extLst>
      <p:ext uri="{BB962C8B-B14F-4D97-AF65-F5344CB8AC3E}">
        <p14:creationId xmlns:p14="http://schemas.microsoft.com/office/powerpoint/2010/main" val="3623771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B007-468F-1ACD-398D-185B712D5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ADD6423-B4F3-D68F-AA07-F8F21CBB79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1B1F67E-F1C1-3731-00FF-1A280ECB3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9F2EB-071E-553D-C7C3-33FDACA990BA}"/>
              </a:ext>
            </a:extLst>
          </p:cNvPr>
          <p:cNvSpPr>
            <a:spLocks noGrp="1"/>
          </p:cNvSpPr>
          <p:nvPr>
            <p:ph type="dt" sz="half" idx="10"/>
          </p:nvPr>
        </p:nvSpPr>
        <p:spPr/>
        <p:txBody>
          <a:bodyPr/>
          <a:lstStyle/>
          <a:p>
            <a:fld id="{3BCA23C6-59AE-4098-93D4-9F170162CB53}" type="datetimeFigureOut">
              <a:rPr lang="en-GB" smtClean="0"/>
              <a:t>10/01/2023</a:t>
            </a:fld>
            <a:endParaRPr lang="en-GB"/>
          </a:p>
        </p:txBody>
      </p:sp>
      <p:sp>
        <p:nvSpPr>
          <p:cNvPr id="6" name="Footer Placeholder 5">
            <a:extLst>
              <a:ext uri="{FF2B5EF4-FFF2-40B4-BE49-F238E27FC236}">
                <a16:creationId xmlns:a16="http://schemas.microsoft.com/office/drawing/2014/main" id="{BF9BF0EF-C0CF-9AA5-106B-5B6B04FFF8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4634B0-3C07-F4E2-B978-D490056F0B1A}"/>
              </a:ext>
            </a:extLst>
          </p:cNvPr>
          <p:cNvSpPr>
            <a:spLocks noGrp="1"/>
          </p:cNvSpPr>
          <p:nvPr>
            <p:ph type="sldNum" sz="quarter" idx="12"/>
          </p:nvPr>
        </p:nvSpPr>
        <p:spPr/>
        <p:txBody>
          <a:bodyPr/>
          <a:lstStyle/>
          <a:p>
            <a:fld id="{9E6DFE25-5682-4DDB-92F2-DCA95905E16D}" type="slidenum">
              <a:rPr lang="en-GB" smtClean="0"/>
              <a:t>‹#›</a:t>
            </a:fld>
            <a:endParaRPr lang="en-GB"/>
          </a:p>
        </p:txBody>
      </p:sp>
    </p:spTree>
    <p:extLst>
      <p:ext uri="{BB962C8B-B14F-4D97-AF65-F5344CB8AC3E}">
        <p14:creationId xmlns:p14="http://schemas.microsoft.com/office/powerpoint/2010/main" val="3917644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EA32B5-262E-BB1D-9C4D-83EE00CF2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27D0B-9F15-BAE3-7DA5-17F3B8D4F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99329E-34AB-A5D4-D857-82494CC96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A23C6-59AE-4098-93D4-9F170162CB53}" type="datetimeFigureOut">
              <a:rPr lang="en-GB" smtClean="0"/>
              <a:t>10/01/2023</a:t>
            </a:fld>
            <a:endParaRPr lang="en-GB"/>
          </a:p>
        </p:txBody>
      </p:sp>
      <p:sp>
        <p:nvSpPr>
          <p:cNvPr id="5" name="Footer Placeholder 4">
            <a:extLst>
              <a:ext uri="{FF2B5EF4-FFF2-40B4-BE49-F238E27FC236}">
                <a16:creationId xmlns:a16="http://schemas.microsoft.com/office/drawing/2014/main" id="{15C4A289-E08E-5791-44B1-C4DD53298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949CCB5-DC0B-B19E-1770-991EC830A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DFE25-5682-4DDB-92F2-DCA95905E16D}" type="slidenum">
              <a:rPr lang="en-GB" smtClean="0"/>
              <a:t>‹#›</a:t>
            </a:fld>
            <a:endParaRPr lang="en-GB"/>
          </a:p>
        </p:txBody>
      </p:sp>
    </p:spTree>
    <p:extLst>
      <p:ext uri="{BB962C8B-B14F-4D97-AF65-F5344CB8AC3E}">
        <p14:creationId xmlns:p14="http://schemas.microsoft.com/office/powerpoint/2010/main" val="1582396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hyperlink" Target="https://publications.iafss.org/publications/fss/1/523/view/fss_1-523.pdf"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1BB338-B92D-4968-5AD3-9F3C33A6C46C}"/>
              </a:ext>
            </a:extLst>
          </p:cNvPr>
          <p:cNvSpPr/>
          <p:nvPr/>
        </p:nvSpPr>
        <p:spPr>
          <a:xfrm>
            <a:off x="0" y="0"/>
            <a:ext cx="12192000" cy="5602147"/>
          </a:xfrm>
          <a:prstGeom prst="rect">
            <a:avLst/>
          </a:prstGeom>
          <a:solidFill>
            <a:srgbClr val="540B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0AA7CA7-997B-A0F8-9977-DB98ACB66C16}"/>
              </a:ext>
            </a:extLst>
          </p:cNvPr>
          <p:cNvSpPr>
            <a:spLocks noGrp="1"/>
          </p:cNvSpPr>
          <p:nvPr>
            <p:ph type="ctrTitle"/>
          </p:nvPr>
        </p:nvSpPr>
        <p:spPr>
          <a:xfrm>
            <a:off x="370390" y="1768406"/>
            <a:ext cx="9688010" cy="2387600"/>
          </a:xfrm>
        </p:spPr>
        <p:txBody>
          <a:bodyPr>
            <a:normAutofit/>
          </a:bodyPr>
          <a:lstStyle/>
          <a:p>
            <a:pPr algn="l"/>
            <a:r>
              <a:rPr lang="en-GB" sz="6600" b="1" dirty="0">
                <a:solidFill>
                  <a:schemeClr val="bg1"/>
                </a:solidFill>
                <a:latin typeface="+mn-lt"/>
              </a:rPr>
              <a:t>Black-box Model for Seismic Activity</a:t>
            </a:r>
            <a:br>
              <a:rPr lang="en-GB" dirty="0">
                <a:solidFill>
                  <a:schemeClr val="bg1"/>
                </a:solidFill>
              </a:rPr>
            </a:br>
            <a:r>
              <a:rPr lang="en-GB" sz="2800" dirty="0">
                <a:solidFill>
                  <a:schemeClr val="bg1"/>
                </a:solidFill>
              </a:rPr>
              <a:t>Kobe Earthquake, 1995</a:t>
            </a:r>
            <a:endParaRPr lang="en-GB" dirty="0">
              <a:solidFill>
                <a:schemeClr val="bg1"/>
              </a:solidFill>
            </a:endParaRPr>
          </a:p>
        </p:txBody>
      </p:sp>
      <p:sp>
        <p:nvSpPr>
          <p:cNvPr id="3" name="Subtitle 2">
            <a:extLst>
              <a:ext uri="{FF2B5EF4-FFF2-40B4-BE49-F238E27FC236}">
                <a16:creationId xmlns:a16="http://schemas.microsoft.com/office/drawing/2014/main" id="{3ECE5BEA-DF1E-2C58-5058-BCB52893A14F}"/>
              </a:ext>
            </a:extLst>
          </p:cNvPr>
          <p:cNvSpPr>
            <a:spLocks noGrp="1"/>
          </p:cNvSpPr>
          <p:nvPr>
            <p:ph type="subTitle" idx="1"/>
          </p:nvPr>
        </p:nvSpPr>
        <p:spPr>
          <a:xfrm>
            <a:off x="1469985" y="6173843"/>
            <a:ext cx="7114572" cy="284707"/>
          </a:xfrm>
        </p:spPr>
        <p:txBody>
          <a:bodyPr>
            <a:normAutofit/>
          </a:bodyPr>
          <a:lstStyle/>
          <a:p>
            <a:r>
              <a:rPr lang="en-GB" sz="1400" b="1" dirty="0"/>
              <a:t>Project Work	</a:t>
            </a:r>
            <a:r>
              <a:rPr lang="en-GB" sz="1400" dirty="0"/>
              <a:t>Data Driven Modelling of Dynamical System and Optimal Control</a:t>
            </a:r>
          </a:p>
        </p:txBody>
      </p:sp>
      <p:pic>
        <p:nvPicPr>
          <p:cNvPr id="10" name="Picture 9" descr="A picture containing logo&#10;&#10;Description automatically generated">
            <a:extLst>
              <a:ext uri="{FF2B5EF4-FFF2-40B4-BE49-F238E27FC236}">
                <a16:creationId xmlns:a16="http://schemas.microsoft.com/office/drawing/2014/main" id="{DBE4CA1B-FF73-8520-3801-4E0D958DE65A}"/>
              </a:ext>
            </a:extLst>
          </p:cNvPr>
          <p:cNvPicPr>
            <a:picLocks noChangeAspect="1"/>
          </p:cNvPicPr>
          <p:nvPr/>
        </p:nvPicPr>
        <p:blipFill rotWithShape="1">
          <a:blip r:embed="rId2">
            <a:extLst>
              <a:ext uri="{28A0092B-C50C-407E-A947-70E740481C1C}">
                <a14:useLocalDpi xmlns:a14="http://schemas.microsoft.com/office/drawing/2010/main" val="0"/>
              </a:ext>
            </a:extLst>
          </a:blip>
          <a:srcRect l="26710" r="27029" b="36785"/>
          <a:stretch/>
        </p:blipFill>
        <p:spPr>
          <a:xfrm>
            <a:off x="277792" y="5764618"/>
            <a:ext cx="991564" cy="995797"/>
          </a:xfrm>
          <a:prstGeom prst="rect">
            <a:avLst/>
          </a:prstGeom>
        </p:spPr>
      </p:pic>
      <p:sp>
        <p:nvSpPr>
          <p:cNvPr id="11" name="Subtitle 2">
            <a:extLst>
              <a:ext uri="{FF2B5EF4-FFF2-40B4-BE49-F238E27FC236}">
                <a16:creationId xmlns:a16="http://schemas.microsoft.com/office/drawing/2014/main" id="{7367E009-80CD-B53B-1074-320DFF867602}"/>
              </a:ext>
            </a:extLst>
          </p:cNvPr>
          <p:cNvSpPr txBox="1">
            <a:spLocks/>
          </p:cNvSpPr>
          <p:nvPr/>
        </p:nvSpPr>
        <p:spPr>
          <a:xfrm>
            <a:off x="474562" y="1255853"/>
            <a:ext cx="3078866" cy="4044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dirty="0">
                <a:solidFill>
                  <a:schemeClr val="bg1"/>
                </a:solidFill>
              </a:rPr>
              <a:t>Federico Cantarelli</a:t>
            </a:r>
          </a:p>
        </p:txBody>
      </p:sp>
      <p:pic>
        <p:nvPicPr>
          <p:cNvPr id="13" name="Picture 12">
            <a:extLst>
              <a:ext uri="{FF2B5EF4-FFF2-40B4-BE49-F238E27FC236}">
                <a16:creationId xmlns:a16="http://schemas.microsoft.com/office/drawing/2014/main" id="{3A3585AE-4CED-D811-C35B-3165ECE73EB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40486" r="12637"/>
          <a:stretch/>
        </p:blipFill>
        <p:spPr>
          <a:xfrm>
            <a:off x="8252749" y="0"/>
            <a:ext cx="3943109" cy="5602146"/>
          </a:xfrm>
          <a:prstGeom prst="rect">
            <a:avLst/>
          </a:prstGeom>
        </p:spPr>
      </p:pic>
      <p:sp>
        <p:nvSpPr>
          <p:cNvPr id="14" name="Subtitle 2">
            <a:extLst>
              <a:ext uri="{FF2B5EF4-FFF2-40B4-BE49-F238E27FC236}">
                <a16:creationId xmlns:a16="http://schemas.microsoft.com/office/drawing/2014/main" id="{CB397806-FDF7-A0EB-AE6B-1E2AAAFE9DA3}"/>
              </a:ext>
            </a:extLst>
          </p:cNvPr>
          <p:cNvSpPr txBox="1">
            <a:spLocks/>
          </p:cNvSpPr>
          <p:nvPr/>
        </p:nvSpPr>
        <p:spPr>
          <a:xfrm>
            <a:off x="9977380" y="6182862"/>
            <a:ext cx="2152890" cy="2847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400" dirty="0"/>
              <a:t>A.Y. 2022/2023</a:t>
            </a:r>
          </a:p>
        </p:txBody>
      </p:sp>
    </p:spTree>
    <p:extLst>
      <p:ext uri="{BB962C8B-B14F-4D97-AF65-F5344CB8AC3E}">
        <p14:creationId xmlns:p14="http://schemas.microsoft.com/office/powerpoint/2010/main" val="2544103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1A1F09E-9F1F-BE06-F784-0114E4FEDFAD}"/>
              </a:ext>
            </a:extLst>
          </p:cNvPr>
          <p:cNvGrpSpPr/>
          <p:nvPr/>
        </p:nvGrpSpPr>
        <p:grpSpPr>
          <a:xfrm>
            <a:off x="838200" y="2155701"/>
            <a:ext cx="5052705" cy="2367924"/>
            <a:chOff x="838200" y="1963423"/>
            <a:chExt cx="5052705" cy="2367924"/>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CA2035F-93C2-2F35-6653-5BF83E8C39E2}"/>
                    </a:ext>
                  </a:extLst>
                </p:cNvPr>
                <p:cNvSpPr txBox="1"/>
                <p:nvPr/>
              </p:nvSpPr>
              <p:spPr>
                <a:xfrm>
                  <a:off x="838200" y="1963423"/>
                  <a:ext cx="38529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solidFill>
                                  <a:schemeClr val="bg2">
                                    <a:lumMod val="25000"/>
                                  </a:schemeClr>
                                </a:solidFill>
                                <a:latin typeface="Cambria Math" panose="02040503050406030204" pitchFamily="18" charset="0"/>
                              </a:rPr>
                            </m:ctrlPr>
                          </m:sSubPr>
                          <m:e>
                            <m:r>
                              <a:rPr lang="it-IT" sz="2000" b="0" i="1" smtClean="0">
                                <a:solidFill>
                                  <a:schemeClr val="bg2">
                                    <a:lumMod val="25000"/>
                                  </a:schemeClr>
                                </a:solidFill>
                                <a:latin typeface="Cambria Math" panose="02040503050406030204" pitchFamily="18" charset="0"/>
                              </a:rPr>
                              <m:t>𝐻</m:t>
                            </m:r>
                          </m:e>
                          <m:sub>
                            <m:r>
                              <a:rPr lang="it-IT" sz="2000" b="0" i="1" smtClean="0">
                                <a:solidFill>
                                  <a:schemeClr val="bg2">
                                    <a:lumMod val="25000"/>
                                  </a:schemeClr>
                                </a:solidFill>
                                <a:latin typeface="Cambria Math" panose="02040503050406030204" pitchFamily="18" charset="0"/>
                              </a:rPr>
                              <m:t>0</m:t>
                            </m:r>
                          </m:sub>
                        </m:sSub>
                        <m:r>
                          <a:rPr lang="it-IT" sz="2000" b="0" i="1" smtClean="0">
                            <a:solidFill>
                              <a:schemeClr val="bg2">
                                <a:lumMod val="25000"/>
                              </a:schemeClr>
                            </a:solidFill>
                            <a:latin typeface="Cambria Math" panose="02040503050406030204" pitchFamily="18" charset="0"/>
                          </a:rPr>
                          <m:t>:</m:t>
                        </m:r>
                        <m:sSub>
                          <m:sSubPr>
                            <m:ctrlPr>
                              <a:rPr lang="it-IT" sz="2000" b="0" i="1" smtClean="0">
                                <a:solidFill>
                                  <a:schemeClr val="bg2">
                                    <a:lumMod val="25000"/>
                                  </a:schemeClr>
                                </a:solidFill>
                                <a:latin typeface="Cambria Math" panose="02040503050406030204" pitchFamily="18" charset="0"/>
                              </a:rPr>
                            </m:ctrlPr>
                          </m:sSubPr>
                          <m:e>
                            <m:r>
                              <a:rPr lang="it-IT" sz="2000" b="0" i="1" smtClean="0">
                                <a:solidFill>
                                  <a:schemeClr val="bg2">
                                    <a:lumMod val="25000"/>
                                  </a:schemeClr>
                                </a:solidFill>
                                <a:latin typeface="Cambria Math" panose="02040503050406030204" pitchFamily="18" charset="0"/>
                              </a:rPr>
                              <m:t>𝜎</m:t>
                            </m:r>
                          </m:e>
                          <m:sub>
                            <m:r>
                              <a:rPr lang="it-IT" sz="2000" b="0" i="1" smtClean="0">
                                <a:solidFill>
                                  <a:schemeClr val="bg2">
                                    <a:lumMod val="25000"/>
                                  </a:schemeClr>
                                </a:solidFill>
                                <a:latin typeface="Cambria Math" panose="02040503050406030204" pitchFamily="18" charset="0"/>
                              </a:rPr>
                              <m:t>𝑖</m:t>
                            </m:r>
                          </m:sub>
                        </m:sSub>
                        <m:r>
                          <a:rPr lang="it-IT" sz="2000" b="0" i="1" smtClean="0">
                            <a:solidFill>
                              <a:schemeClr val="bg2">
                                <a:lumMod val="25000"/>
                              </a:schemeClr>
                            </a:solidFill>
                            <a:latin typeface="Cambria Math" panose="02040503050406030204" pitchFamily="18" charset="0"/>
                          </a:rPr>
                          <m:t>=</m:t>
                        </m:r>
                        <m:r>
                          <a:rPr lang="it-IT" sz="2000" b="0" i="1" smtClean="0">
                            <a:solidFill>
                              <a:schemeClr val="bg2">
                                <a:lumMod val="25000"/>
                              </a:schemeClr>
                            </a:solidFill>
                            <a:latin typeface="Cambria Math" panose="02040503050406030204" pitchFamily="18" charset="0"/>
                          </a:rPr>
                          <m:t>𝜎</m:t>
                        </m:r>
                        <m:r>
                          <a:rPr lang="it-IT" sz="2000" b="0" i="1" smtClean="0">
                            <a:solidFill>
                              <a:schemeClr val="bg2">
                                <a:lumMod val="25000"/>
                              </a:schemeClr>
                            </a:solidFill>
                            <a:latin typeface="Cambria Math" panose="02040503050406030204" pitchFamily="18" charset="0"/>
                          </a:rPr>
                          <m:t>,               ∀</m:t>
                        </m:r>
                        <m:r>
                          <a:rPr lang="it-IT" sz="2000" b="0" i="1" smtClean="0">
                            <a:solidFill>
                              <a:schemeClr val="bg2">
                                <a:lumMod val="25000"/>
                              </a:schemeClr>
                            </a:solidFill>
                            <a:latin typeface="Cambria Math" panose="02040503050406030204" pitchFamily="18" charset="0"/>
                          </a:rPr>
                          <m:t>𝑖</m:t>
                        </m:r>
                        <m:r>
                          <a:rPr lang="it-IT" sz="2000" b="0" i="1" smtClean="0">
                            <a:solidFill>
                              <a:schemeClr val="bg2">
                                <a:lumMod val="25000"/>
                              </a:schemeClr>
                            </a:solidFill>
                            <a:latin typeface="Cambria Math" panose="02040503050406030204" pitchFamily="18" charset="0"/>
                          </a:rPr>
                          <m:t>, </m:t>
                        </m:r>
                        <m:r>
                          <a:rPr lang="it-IT" sz="2000" b="0" i="1" smtClean="0">
                            <a:solidFill>
                              <a:schemeClr val="bg2">
                                <a:lumMod val="25000"/>
                              </a:schemeClr>
                            </a:solidFill>
                            <a:latin typeface="Cambria Math" panose="02040503050406030204" pitchFamily="18" charset="0"/>
                          </a:rPr>
                          <m:t>𝑖</m:t>
                        </m:r>
                        <m:r>
                          <a:rPr lang="it-IT" sz="2000" b="0" i="1" smtClean="0">
                            <a:solidFill>
                              <a:schemeClr val="bg2">
                                <a:lumMod val="25000"/>
                              </a:schemeClr>
                            </a:solidFill>
                            <a:latin typeface="Cambria Math" panose="02040503050406030204" pitchFamily="18" charset="0"/>
                          </a:rPr>
                          <m:t>=1, 2, 3</m:t>
                        </m:r>
                      </m:oMath>
                    </m:oMathPara>
                  </a14:m>
                  <a:endParaRPr lang="en-IT" sz="2000">
                    <a:solidFill>
                      <a:schemeClr val="bg2">
                        <a:lumMod val="25000"/>
                      </a:schemeClr>
                    </a:solidFill>
                  </a:endParaRPr>
                </a:p>
              </p:txBody>
            </p:sp>
          </mc:Choice>
          <mc:Fallback xmlns="">
            <p:sp>
              <p:nvSpPr>
                <p:cNvPr id="4" name="TextBox 3">
                  <a:extLst>
                    <a:ext uri="{FF2B5EF4-FFF2-40B4-BE49-F238E27FC236}">
                      <a16:creationId xmlns:a16="http://schemas.microsoft.com/office/drawing/2014/main" id="{ECA2035F-93C2-2F35-6653-5BF83E8C39E2}"/>
                    </a:ext>
                  </a:extLst>
                </p:cNvPr>
                <p:cNvSpPr txBox="1">
                  <a:spLocks noRot="1" noChangeAspect="1" noMove="1" noResize="1" noEditPoints="1" noAdjustHandles="1" noChangeArrowheads="1" noChangeShapeType="1" noTextEdit="1"/>
                </p:cNvSpPr>
                <p:nvPr/>
              </p:nvSpPr>
              <p:spPr>
                <a:xfrm>
                  <a:off x="838200" y="1963423"/>
                  <a:ext cx="3852913" cy="307777"/>
                </a:xfrm>
                <a:prstGeom prst="rect">
                  <a:avLst/>
                </a:prstGeom>
                <a:blipFill>
                  <a:blip r:embed="rId3"/>
                  <a:stretch>
                    <a:fillRect l="-1108" r="-949" b="-18000"/>
                  </a:stretch>
                </a:blipFill>
              </p:spPr>
              <p:txBody>
                <a:bodyPr/>
                <a:lstStyle/>
                <a:p>
                  <a:r>
                    <a:rPr lang="en-GB">
                      <a:noFill/>
                    </a:rPr>
                    <a:t> </a:t>
                  </a:r>
                </a:p>
              </p:txBody>
            </p:sp>
          </mc:Fallback>
        </mc:AlternateContent>
        <p:pic>
          <p:nvPicPr>
            <p:cNvPr id="8" name="Picture 7" descr="Table&#10;&#10;Description automatically generated">
              <a:extLst>
                <a:ext uri="{FF2B5EF4-FFF2-40B4-BE49-F238E27FC236}">
                  <a16:creationId xmlns:a16="http://schemas.microsoft.com/office/drawing/2014/main" id="{3C3EE05A-7C3A-0630-5EFA-EB482070B400}"/>
                </a:ext>
              </a:extLst>
            </p:cNvPr>
            <p:cNvPicPr>
              <a:picLocks noChangeAspect="1"/>
            </p:cNvPicPr>
            <p:nvPr/>
          </p:nvPicPr>
          <p:blipFill rotWithShape="1">
            <a:blip r:embed="rId4">
              <a:extLst>
                <a:ext uri="{28A0092B-C50C-407E-A947-70E740481C1C}">
                  <a14:useLocalDpi xmlns:a14="http://schemas.microsoft.com/office/drawing/2010/main" val="0"/>
                </a:ext>
              </a:extLst>
            </a:blip>
            <a:srcRect t="7176" r="49978" b="52165"/>
            <a:stretch/>
          </p:blipFill>
          <p:spPr>
            <a:xfrm>
              <a:off x="838200" y="2497913"/>
              <a:ext cx="5052705" cy="1833434"/>
            </a:xfrm>
            <a:prstGeom prst="rect">
              <a:avLst/>
            </a:prstGeom>
          </p:spPr>
        </p:pic>
      </p:grpSp>
      <p:sp>
        <p:nvSpPr>
          <p:cNvPr id="10" name="Content Placeholder 2">
            <a:extLst>
              <a:ext uri="{FF2B5EF4-FFF2-40B4-BE49-F238E27FC236}">
                <a16:creationId xmlns:a16="http://schemas.microsoft.com/office/drawing/2014/main" id="{23DEE90A-32D6-2725-0655-C6EF9FA123B8}"/>
              </a:ext>
            </a:extLst>
          </p:cNvPr>
          <p:cNvSpPr>
            <a:spLocks noGrp="1"/>
          </p:cNvSpPr>
          <p:nvPr>
            <p:ph idx="4294967295"/>
          </p:nvPr>
        </p:nvSpPr>
        <p:spPr>
          <a:xfrm>
            <a:off x="6897695" y="2487791"/>
            <a:ext cx="4315738" cy="2238234"/>
          </a:xfrm>
        </p:spPr>
        <p:txBody>
          <a:bodyPr>
            <a:normAutofit/>
          </a:bodyPr>
          <a:lstStyle/>
          <a:p>
            <a:pPr marL="0" indent="0">
              <a:lnSpc>
                <a:spcPct val="150000"/>
              </a:lnSpc>
              <a:buNone/>
            </a:pPr>
            <a:r>
              <a:rPr lang="en-GB" sz="2000">
                <a:solidFill>
                  <a:schemeClr val="bg2">
                    <a:lumMod val="25000"/>
                  </a:schemeClr>
                </a:solidFill>
              </a:rPr>
              <a:t>As we could have been expected from the graphical interpretation of the time series, the variance is different considering  earthquake phases.</a:t>
            </a:r>
          </a:p>
        </p:txBody>
      </p:sp>
      <p:sp>
        <p:nvSpPr>
          <p:cNvPr id="3" name="Title 1">
            <a:extLst>
              <a:ext uri="{FF2B5EF4-FFF2-40B4-BE49-F238E27FC236}">
                <a16:creationId xmlns:a16="http://schemas.microsoft.com/office/drawing/2014/main" id="{DE8E1236-9D1B-4AD4-5B84-9C8F3291EC68}"/>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a:t>
            </a:r>
            <a:r>
              <a:rPr lang="en-GB" sz="2800" err="1">
                <a:solidFill>
                  <a:schemeClr val="bg2">
                    <a:lumMod val="25000"/>
                  </a:schemeClr>
                </a:solidFill>
                <a:latin typeface="+mn-lt"/>
              </a:rPr>
              <a:t>Levene’s</a:t>
            </a:r>
            <a:r>
              <a:rPr lang="en-GB" sz="2800">
                <a:solidFill>
                  <a:schemeClr val="bg2">
                    <a:lumMod val="25000"/>
                  </a:schemeClr>
                </a:solidFill>
                <a:latin typeface="+mn-lt"/>
              </a:rPr>
              <a:t> test for variance </a:t>
            </a:r>
          </a:p>
        </p:txBody>
      </p:sp>
    </p:spTree>
    <p:extLst>
      <p:ext uri="{BB962C8B-B14F-4D97-AF65-F5344CB8AC3E}">
        <p14:creationId xmlns:p14="http://schemas.microsoft.com/office/powerpoint/2010/main" val="377797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5E0521-6DAC-AF14-74B6-33AD392E7E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2006" y="1621842"/>
            <a:ext cx="5546653" cy="4159989"/>
          </a:xfrm>
          <a:prstGeom prst="rect">
            <a:avLst/>
          </a:prstGeom>
        </p:spPr>
      </p:pic>
      <p:pic>
        <p:nvPicPr>
          <p:cNvPr id="7" name="Picture 6">
            <a:extLst>
              <a:ext uri="{FF2B5EF4-FFF2-40B4-BE49-F238E27FC236}">
                <a16:creationId xmlns:a16="http://schemas.microsoft.com/office/drawing/2014/main" id="{AF3E843D-ABC6-28AE-C02A-068A1C0CC3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76676" y="1621843"/>
            <a:ext cx="4939985" cy="4159988"/>
          </a:xfrm>
          <a:prstGeom prst="rect">
            <a:avLst/>
          </a:prstGeom>
        </p:spPr>
      </p:pic>
      <p:sp>
        <p:nvSpPr>
          <p:cNvPr id="3" name="Title 1">
            <a:extLst>
              <a:ext uri="{FF2B5EF4-FFF2-40B4-BE49-F238E27FC236}">
                <a16:creationId xmlns:a16="http://schemas.microsoft.com/office/drawing/2014/main" id="{97958B98-CBFC-AAFB-689B-F4F8EB9FA02A}"/>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Spectrum and covariance function</a:t>
            </a:r>
          </a:p>
        </p:txBody>
      </p:sp>
    </p:spTree>
    <p:extLst>
      <p:ext uri="{BB962C8B-B14F-4D97-AF65-F5344CB8AC3E}">
        <p14:creationId xmlns:p14="http://schemas.microsoft.com/office/powerpoint/2010/main" val="3411141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9997877-2C66-B71E-3B91-017B3E3A98C5}"/>
              </a:ext>
            </a:extLst>
          </p:cNvPr>
          <p:cNvSpPr>
            <a:spLocks noGrp="1"/>
          </p:cNvSpPr>
          <p:nvPr>
            <p:ph idx="4294967295"/>
          </p:nvPr>
        </p:nvSpPr>
        <p:spPr>
          <a:xfrm>
            <a:off x="346533" y="1772463"/>
            <a:ext cx="4832927" cy="3706091"/>
          </a:xfrm>
        </p:spPr>
        <p:txBody>
          <a:bodyPr>
            <a:normAutofit/>
          </a:bodyPr>
          <a:lstStyle/>
          <a:p>
            <a:pPr marL="0" indent="0">
              <a:lnSpc>
                <a:spcPct val="150000"/>
              </a:lnSpc>
              <a:buNone/>
            </a:pPr>
            <a:r>
              <a:rPr lang="en-GB" sz="2000">
                <a:solidFill>
                  <a:schemeClr val="bg2">
                    <a:lumMod val="25000"/>
                  </a:schemeClr>
                </a:solidFill>
              </a:rPr>
              <a:t>Both the autocorrelation function and partial autocorrelation plots exhibit some criticalities. In particular we can see high values for lag up to 18. The oscillatory behaviour of the PAC function suggest us to search also for an MA part of the model. So we can expect to find a high order ARMA model.</a:t>
            </a:r>
          </a:p>
        </p:txBody>
      </p:sp>
      <p:sp>
        <p:nvSpPr>
          <p:cNvPr id="3" name="Title 1">
            <a:extLst>
              <a:ext uri="{FF2B5EF4-FFF2-40B4-BE49-F238E27FC236}">
                <a16:creationId xmlns:a16="http://schemas.microsoft.com/office/drawing/2014/main" id="{DCBEF484-1444-23D5-8AD1-58F5AE1FB7FC}"/>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ACF &amp; PACF plots</a:t>
            </a:r>
          </a:p>
        </p:txBody>
      </p:sp>
      <p:pic>
        <p:nvPicPr>
          <p:cNvPr id="6" name="Picture 5">
            <a:extLst>
              <a:ext uri="{FF2B5EF4-FFF2-40B4-BE49-F238E27FC236}">
                <a16:creationId xmlns:a16="http://schemas.microsoft.com/office/drawing/2014/main" id="{459E0A59-5977-D032-BE97-D7FCA6D9A6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26492" y="1292069"/>
            <a:ext cx="6218974" cy="4664231"/>
          </a:xfrm>
          <a:prstGeom prst="rect">
            <a:avLst/>
          </a:prstGeom>
        </p:spPr>
      </p:pic>
    </p:spTree>
    <p:extLst>
      <p:ext uri="{BB962C8B-B14F-4D97-AF65-F5344CB8AC3E}">
        <p14:creationId xmlns:p14="http://schemas.microsoft.com/office/powerpoint/2010/main" val="229800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19997877-2C66-B71E-3B91-017B3E3A98C5}"/>
                  </a:ext>
                </a:extLst>
              </p:cNvPr>
              <p:cNvSpPr>
                <a:spLocks noGrp="1"/>
              </p:cNvSpPr>
              <p:nvPr>
                <p:ph idx="4294967295"/>
              </p:nvPr>
            </p:nvSpPr>
            <p:spPr>
              <a:xfrm>
                <a:off x="342662" y="2943803"/>
                <a:ext cx="4779866" cy="1363410"/>
              </a:xfrm>
            </p:spPr>
            <p:txBody>
              <a:bodyPr>
                <a:normAutofit fontScale="92500"/>
              </a:bodyPr>
              <a:lstStyle/>
              <a:p>
                <a:pPr marL="0" indent="0">
                  <a:lnSpc>
                    <a:spcPct val="150000"/>
                  </a:lnSpc>
                  <a:buNone/>
                </a:pPr>
                <a:r>
                  <a:rPr lang="en-GB" sz="2000">
                    <a:solidFill>
                      <a:schemeClr val="bg2">
                        <a:lumMod val="25000"/>
                      </a:schemeClr>
                    </a:solidFill>
                  </a:rPr>
                  <a:t>Where </a:t>
                </a:r>
                <a14:m>
                  <m:oMath xmlns:m="http://schemas.openxmlformats.org/officeDocument/2006/math">
                    <m:sSub>
                      <m:sSubPr>
                        <m:ctrlPr>
                          <a:rPr lang="en-GB" sz="2000" b="0" i="1" smtClean="0">
                            <a:solidFill>
                              <a:schemeClr val="bg2">
                                <a:lumMod val="25000"/>
                              </a:schemeClr>
                            </a:solidFill>
                            <a:latin typeface="Cambria Math" panose="02040503050406030204" pitchFamily="18" charset="0"/>
                          </a:rPr>
                        </m:ctrlPr>
                      </m:sSubPr>
                      <m:e>
                        <m:r>
                          <a:rPr lang="en-GB" sz="2000" b="0" i="1" smtClean="0">
                            <a:solidFill>
                              <a:schemeClr val="bg2">
                                <a:lumMod val="25000"/>
                              </a:schemeClr>
                            </a:solidFill>
                            <a:latin typeface="Cambria Math" panose="02040503050406030204" pitchFamily="18" charset="0"/>
                          </a:rPr>
                          <m:t>𝑚</m:t>
                        </m:r>
                      </m:e>
                      <m:sub>
                        <m:r>
                          <a:rPr lang="en-GB" sz="2000" b="0" i="1" smtClean="0">
                            <a:solidFill>
                              <a:schemeClr val="bg2">
                                <a:lumMod val="25000"/>
                              </a:schemeClr>
                            </a:solidFill>
                            <a:latin typeface="Cambria Math" panose="02040503050406030204" pitchFamily="18" charset="0"/>
                          </a:rPr>
                          <m:t>𝑦</m:t>
                        </m:r>
                      </m:sub>
                    </m:sSub>
                  </m:oMath>
                </a14:m>
                <a:r>
                  <a:rPr lang="en-GB" sz="2000">
                    <a:solidFill>
                      <a:schemeClr val="bg2">
                        <a:lumMod val="25000"/>
                      </a:schemeClr>
                    </a:solidFill>
                  </a:rPr>
                  <a:t> is process bias, </a:t>
                </a:r>
                <a14:m>
                  <m:oMath xmlns:m="http://schemas.openxmlformats.org/officeDocument/2006/math">
                    <m:r>
                      <a:rPr lang="en-GB" sz="2000" b="0" i="1" smtClean="0">
                        <a:solidFill>
                          <a:schemeClr val="bg2">
                            <a:lumMod val="25000"/>
                          </a:schemeClr>
                        </a:solidFill>
                        <a:latin typeface="Cambria Math" panose="02040503050406030204" pitchFamily="18" charset="0"/>
                      </a:rPr>
                      <m:t>𝑒</m:t>
                    </m:r>
                    <m:d>
                      <m:dPr>
                        <m:ctrlPr>
                          <a:rPr lang="en-GB" sz="2000" b="0" i="1" smtClean="0">
                            <a:solidFill>
                              <a:schemeClr val="bg2">
                                <a:lumMod val="25000"/>
                              </a:schemeClr>
                            </a:solidFill>
                            <a:latin typeface="Cambria Math" panose="02040503050406030204" pitchFamily="18" charset="0"/>
                          </a:rPr>
                        </m:ctrlPr>
                      </m:dPr>
                      <m:e>
                        <m:r>
                          <a:rPr lang="en-GB" sz="2000" b="0" i="1" smtClean="0">
                            <a:solidFill>
                              <a:schemeClr val="bg2">
                                <a:lumMod val="25000"/>
                              </a:schemeClr>
                            </a:solidFill>
                            <a:latin typeface="Cambria Math" panose="02040503050406030204" pitchFamily="18" charset="0"/>
                          </a:rPr>
                          <m:t>𝑡</m:t>
                        </m:r>
                      </m:e>
                    </m:d>
                    <m:r>
                      <a:rPr lang="en-GB" sz="2000" b="0" i="1" smtClean="0">
                        <a:solidFill>
                          <a:schemeClr val="bg2">
                            <a:lumMod val="25000"/>
                          </a:schemeClr>
                        </a:solidFill>
                        <a:latin typeface="Cambria Math" panose="02040503050406030204" pitchFamily="18" charset="0"/>
                      </a:rPr>
                      <m:t>∼</m:t>
                    </m:r>
                    <m:r>
                      <a:rPr lang="en-GB" sz="2000" b="0" i="1" smtClean="0">
                        <a:solidFill>
                          <a:schemeClr val="bg2">
                            <a:lumMod val="25000"/>
                          </a:schemeClr>
                        </a:solidFill>
                        <a:latin typeface="Cambria Math" panose="02040503050406030204" pitchFamily="18" charset="0"/>
                      </a:rPr>
                      <m:t>𝑊𝑁</m:t>
                    </m:r>
                    <m:r>
                      <a:rPr lang="en-GB" sz="2000" b="0" i="1" smtClean="0">
                        <a:solidFill>
                          <a:schemeClr val="bg2">
                            <a:lumMod val="25000"/>
                          </a:schemeClr>
                        </a:solidFill>
                        <a:latin typeface="Cambria Math" panose="02040503050406030204" pitchFamily="18" charset="0"/>
                      </a:rPr>
                      <m:t>(</m:t>
                    </m:r>
                    <m:sSub>
                      <m:sSubPr>
                        <m:ctrlPr>
                          <a:rPr lang="it-IT" sz="2000" b="0" i="1" smtClean="0">
                            <a:solidFill>
                              <a:schemeClr val="bg2">
                                <a:lumMod val="25000"/>
                              </a:schemeClr>
                            </a:solidFill>
                            <a:latin typeface="Cambria Math" panose="02040503050406030204" pitchFamily="18" charset="0"/>
                          </a:rPr>
                        </m:ctrlPr>
                      </m:sSubPr>
                      <m:e>
                        <m:r>
                          <a:rPr lang="it-IT" sz="2000" b="0" i="1" smtClean="0">
                            <a:solidFill>
                              <a:schemeClr val="bg2">
                                <a:lumMod val="25000"/>
                              </a:schemeClr>
                            </a:solidFill>
                            <a:latin typeface="Cambria Math" panose="02040503050406030204" pitchFamily="18" charset="0"/>
                          </a:rPr>
                          <m:t>𝑚</m:t>
                        </m:r>
                      </m:e>
                      <m:sub>
                        <m:r>
                          <a:rPr lang="it-IT" sz="2000" b="0" i="1" smtClean="0">
                            <a:solidFill>
                              <a:schemeClr val="bg2">
                                <a:lumMod val="25000"/>
                              </a:schemeClr>
                            </a:solidFill>
                            <a:latin typeface="Cambria Math" panose="02040503050406030204" pitchFamily="18" charset="0"/>
                          </a:rPr>
                          <m:t>𝑒</m:t>
                        </m:r>
                      </m:sub>
                    </m:sSub>
                    <m:r>
                      <a:rPr lang="en-GB" sz="2000" b="0" i="1" smtClean="0">
                        <a:solidFill>
                          <a:schemeClr val="bg2">
                            <a:lumMod val="25000"/>
                          </a:schemeClr>
                        </a:solidFill>
                        <a:latin typeface="Cambria Math" panose="02040503050406030204" pitchFamily="18" charset="0"/>
                      </a:rPr>
                      <m:t>,</m:t>
                    </m:r>
                    <m:sSup>
                      <m:sSupPr>
                        <m:ctrlPr>
                          <a:rPr lang="en-GB" sz="2000" b="0" i="1" smtClean="0">
                            <a:solidFill>
                              <a:schemeClr val="bg2">
                                <a:lumMod val="25000"/>
                              </a:schemeClr>
                            </a:solidFill>
                            <a:latin typeface="Cambria Math" panose="02040503050406030204" pitchFamily="18" charset="0"/>
                          </a:rPr>
                        </m:ctrlPr>
                      </m:sSupPr>
                      <m:e>
                        <m:r>
                          <a:rPr lang="en-GB" sz="2000" b="0" i="1" smtClean="0">
                            <a:solidFill>
                              <a:schemeClr val="bg2">
                                <a:lumMod val="25000"/>
                              </a:schemeClr>
                            </a:solidFill>
                            <a:latin typeface="Cambria Math" panose="02040503050406030204" pitchFamily="18" charset="0"/>
                          </a:rPr>
                          <m:t>𝜆</m:t>
                        </m:r>
                      </m:e>
                      <m:sup>
                        <m:r>
                          <a:rPr lang="en-GB" sz="2000" b="0" i="1" smtClean="0">
                            <a:solidFill>
                              <a:schemeClr val="bg2">
                                <a:lumMod val="25000"/>
                              </a:schemeClr>
                            </a:solidFill>
                            <a:latin typeface="Cambria Math" panose="02040503050406030204" pitchFamily="18" charset="0"/>
                          </a:rPr>
                          <m:t>2</m:t>
                        </m:r>
                      </m:sup>
                    </m:sSup>
                    <m:r>
                      <a:rPr lang="en-GB" sz="2000" b="0" i="1" smtClean="0">
                        <a:solidFill>
                          <a:schemeClr val="bg2">
                            <a:lumMod val="25000"/>
                          </a:schemeClr>
                        </a:solidFill>
                        <a:latin typeface="Cambria Math" panose="02040503050406030204" pitchFamily="18" charset="0"/>
                      </a:rPr>
                      <m:t>)</m:t>
                    </m:r>
                  </m:oMath>
                </a14:m>
                <a:r>
                  <a:rPr lang="en-GB" sz="2000">
                    <a:solidFill>
                      <a:schemeClr val="bg2">
                        <a:lumMod val="25000"/>
                      </a:schemeClr>
                    </a:solidFill>
                  </a:rPr>
                  <a:t> and </a:t>
                </a:r>
                <a14:m>
                  <m:oMath xmlns:m="http://schemas.openxmlformats.org/officeDocument/2006/math">
                    <m:acc>
                      <m:accPr>
                        <m:chr m:val="̃"/>
                        <m:ctrlPr>
                          <a:rPr lang="en-GB" sz="2000" i="1" smtClean="0">
                            <a:solidFill>
                              <a:schemeClr val="bg2">
                                <a:lumMod val="25000"/>
                              </a:schemeClr>
                            </a:solidFill>
                            <a:latin typeface="Cambria Math" panose="02040503050406030204" pitchFamily="18" charset="0"/>
                          </a:rPr>
                        </m:ctrlPr>
                      </m:accPr>
                      <m:e>
                        <m:r>
                          <a:rPr lang="it-IT" sz="2000" b="0" i="1" smtClean="0">
                            <a:solidFill>
                              <a:schemeClr val="bg2">
                                <a:lumMod val="25000"/>
                              </a:schemeClr>
                            </a:solidFill>
                            <a:latin typeface="Cambria Math" panose="02040503050406030204" pitchFamily="18" charset="0"/>
                          </a:rPr>
                          <m:t>𝑒</m:t>
                        </m:r>
                      </m:e>
                    </m:acc>
                    <m:r>
                      <a:rPr lang="it-IT" sz="2000" b="0" i="1" smtClean="0">
                        <a:solidFill>
                          <a:schemeClr val="bg2">
                            <a:lumMod val="25000"/>
                          </a:schemeClr>
                        </a:solidFill>
                        <a:latin typeface="Cambria Math" panose="02040503050406030204" pitchFamily="18" charset="0"/>
                      </a:rPr>
                      <m:t>(</m:t>
                    </m:r>
                    <m:r>
                      <a:rPr lang="it-IT" sz="2000" b="0" i="1" smtClean="0">
                        <a:solidFill>
                          <a:schemeClr val="bg2">
                            <a:lumMod val="25000"/>
                          </a:schemeClr>
                        </a:solidFill>
                        <a:latin typeface="Cambria Math" panose="02040503050406030204" pitchFamily="18" charset="0"/>
                      </a:rPr>
                      <m:t>𝑡</m:t>
                    </m:r>
                    <m:r>
                      <a:rPr lang="it-IT" sz="2000" b="0" i="1" smtClean="0">
                        <a:solidFill>
                          <a:schemeClr val="bg2">
                            <a:lumMod val="25000"/>
                          </a:schemeClr>
                        </a:solidFill>
                        <a:latin typeface="Cambria Math" panose="02040503050406030204" pitchFamily="18" charset="0"/>
                      </a:rPr>
                      <m:t>)</m:t>
                    </m:r>
                  </m:oMath>
                </a14:m>
                <a:r>
                  <a:rPr lang="en-GB" sz="2000">
                    <a:solidFill>
                      <a:schemeClr val="bg2">
                        <a:lumMod val="25000"/>
                      </a:schemeClr>
                    </a:solidFill>
                  </a:rPr>
                  <a:t> is the unbiased version of </a:t>
                </a:r>
                <a14:m>
                  <m:oMath xmlns:m="http://schemas.openxmlformats.org/officeDocument/2006/math">
                    <m:r>
                      <a:rPr lang="it-IT" sz="2000" b="0" i="1" smtClean="0">
                        <a:solidFill>
                          <a:schemeClr val="bg2">
                            <a:lumMod val="25000"/>
                          </a:schemeClr>
                        </a:solidFill>
                        <a:latin typeface="Cambria Math" panose="02040503050406030204" pitchFamily="18" charset="0"/>
                      </a:rPr>
                      <m:t>𝑒</m:t>
                    </m:r>
                    <m:r>
                      <a:rPr lang="it-IT" sz="2000" b="0" i="1" smtClean="0">
                        <a:solidFill>
                          <a:schemeClr val="bg2">
                            <a:lumMod val="25000"/>
                          </a:schemeClr>
                        </a:solidFill>
                        <a:latin typeface="Cambria Math" panose="02040503050406030204" pitchFamily="18" charset="0"/>
                      </a:rPr>
                      <m:t>(</m:t>
                    </m:r>
                    <m:r>
                      <a:rPr lang="it-IT" sz="2000" b="0" i="1" smtClean="0">
                        <a:solidFill>
                          <a:schemeClr val="bg2">
                            <a:lumMod val="25000"/>
                          </a:schemeClr>
                        </a:solidFill>
                        <a:latin typeface="Cambria Math" panose="02040503050406030204" pitchFamily="18" charset="0"/>
                      </a:rPr>
                      <m:t>𝑡</m:t>
                    </m:r>
                    <m:r>
                      <a:rPr lang="it-IT" sz="2000" b="0" i="1" smtClean="0">
                        <a:solidFill>
                          <a:schemeClr val="bg2">
                            <a:lumMod val="25000"/>
                          </a:schemeClr>
                        </a:solidFill>
                        <a:latin typeface="Cambria Math" panose="02040503050406030204" pitchFamily="18" charset="0"/>
                      </a:rPr>
                      <m:t>)</m:t>
                    </m:r>
                  </m:oMath>
                </a14:m>
                <a:r>
                  <a:rPr lang="en-GB" sz="2000">
                    <a:solidFill>
                      <a:schemeClr val="bg2">
                        <a:lumMod val="25000"/>
                      </a:schemeClr>
                    </a:solidFill>
                  </a:rPr>
                  <a:t>.</a:t>
                </a:r>
              </a:p>
            </p:txBody>
          </p:sp>
        </mc:Choice>
        <mc:Fallback xmlns="">
          <p:sp>
            <p:nvSpPr>
              <p:cNvPr id="12" name="Content Placeholder 2">
                <a:extLst>
                  <a:ext uri="{FF2B5EF4-FFF2-40B4-BE49-F238E27FC236}">
                    <a16:creationId xmlns:a16="http://schemas.microsoft.com/office/drawing/2014/main" id="{19997877-2C66-B71E-3B91-017B3E3A98C5}"/>
                  </a:ext>
                </a:extLst>
              </p:cNvPr>
              <p:cNvSpPr>
                <a:spLocks noGrp="1" noRot="1" noChangeAspect="1" noMove="1" noResize="1" noEditPoints="1" noAdjustHandles="1" noChangeArrowheads="1" noChangeShapeType="1" noTextEdit="1"/>
              </p:cNvSpPr>
              <p:nvPr>
                <p:ph idx="1"/>
              </p:nvPr>
            </p:nvSpPr>
            <p:spPr>
              <a:xfrm>
                <a:off x="342662" y="2943803"/>
                <a:ext cx="4779866" cy="1363410"/>
              </a:xfrm>
              <a:blipFill>
                <a:blip r:embed="rId3"/>
                <a:stretch>
                  <a:fillRect l="-1058" r="-1852"/>
                </a:stretch>
              </a:blipFill>
            </p:spPr>
            <p:txBody>
              <a:bodyPr/>
              <a:lstStyle/>
              <a:p>
                <a:r>
                  <a:rPr lang="en-IT">
                    <a:noFill/>
                  </a:rPr>
                  <a:t> </a:t>
                </a:r>
              </a:p>
            </p:txBody>
          </p:sp>
        </mc:Fallback>
      </mc:AlternateContent>
      <p:sp>
        <p:nvSpPr>
          <p:cNvPr id="3" name="Title 1">
            <a:extLst>
              <a:ext uri="{FF2B5EF4-FFF2-40B4-BE49-F238E27FC236}">
                <a16:creationId xmlns:a16="http://schemas.microsoft.com/office/drawing/2014/main" id="{BD76B87E-72C6-A315-6BB4-8D23CDFAD107}"/>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Model structure</a:t>
            </a:r>
          </a:p>
        </p:txBody>
      </p:sp>
      <p:pic>
        <p:nvPicPr>
          <p:cNvPr id="2" name="Picture 1">
            <a:extLst>
              <a:ext uri="{FF2B5EF4-FFF2-40B4-BE49-F238E27FC236}">
                <a16:creationId xmlns:a16="http://schemas.microsoft.com/office/drawing/2014/main" id="{9CE921AE-D10F-8838-6E06-BDB9A74176C6}"/>
              </a:ext>
            </a:extLst>
          </p:cNvPr>
          <p:cNvPicPr>
            <a:picLocks noChangeAspect="1"/>
          </p:cNvPicPr>
          <p:nvPr/>
        </p:nvPicPr>
        <p:blipFill rotWithShape="1">
          <a:blip r:embed="rId4">
            <a:extLst>
              <a:ext uri="{28A0092B-C50C-407E-A947-70E740481C1C}">
                <a14:useLocalDpi xmlns:a14="http://schemas.microsoft.com/office/drawing/2010/main" val="0"/>
              </a:ext>
            </a:extLst>
          </a:blip>
          <a:srcRect l="23222" t="14718" r="40288" b="70929"/>
          <a:stretch/>
        </p:blipFill>
        <p:spPr>
          <a:xfrm>
            <a:off x="5734035" y="1872522"/>
            <a:ext cx="6115303" cy="3112956"/>
          </a:xfrm>
          <a:prstGeom prst="rect">
            <a:avLst/>
          </a:prstGeom>
        </p:spPr>
      </p:pic>
    </p:spTree>
    <p:extLst>
      <p:ext uri="{BB962C8B-B14F-4D97-AF65-F5344CB8AC3E}">
        <p14:creationId xmlns:p14="http://schemas.microsoft.com/office/powerpoint/2010/main" val="879292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CFEE67-5847-1D7A-6A00-BF6462FE55CE}"/>
              </a:ext>
            </a:extLst>
          </p:cNvPr>
          <p:cNvSpPr txBox="1"/>
          <p:nvPr/>
        </p:nvSpPr>
        <p:spPr>
          <a:xfrm>
            <a:off x="705692" y="2004185"/>
            <a:ext cx="10780615" cy="923330"/>
          </a:xfrm>
          <a:prstGeom prst="rect">
            <a:avLst/>
          </a:prstGeom>
          <a:noFill/>
        </p:spPr>
        <p:txBody>
          <a:bodyPr wrap="square" rtlCol="0">
            <a:spAutoFit/>
          </a:bodyPr>
          <a:lstStyle/>
          <a:p>
            <a:r>
              <a:rPr lang="en-GB" sz="5400" b="1">
                <a:solidFill>
                  <a:srgbClr val="FFFFFF"/>
                </a:solidFill>
              </a:rPr>
              <a:t>02</a:t>
            </a:r>
            <a:r>
              <a:rPr lang="en-GB" sz="5400"/>
              <a:t> </a:t>
            </a:r>
            <a:r>
              <a:rPr lang="en-GB" sz="5400">
                <a:solidFill>
                  <a:schemeClr val="bg1"/>
                </a:solidFill>
              </a:rPr>
              <a:t>– Model Training</a:t>
            </a:r>
          </a:p>
        </p:txBody>
      </p:sp>
      <p:sp>
        <p:nvSpPr>
          <p:cNvPr id="2" name="TextBox 1">
            <a:extLst>
              <a:ext uri="{FF2B5EF4-FFF2-40B4-BE49-F238E27FC236}">
                <a16:creationId xmlns:a16="http://schemas.microsoft.com/office/drawing/2014/main" id="{4BCC0444-98F6-EDCA-894D-7D746DA61E79}"/>
              </a:ext>
            </a:extLst>
          </p:cNvPr>
          <p:cNvSpPr txBox="1"/>
          <p:nvPr/>
        </p:nvSpPr>
        <p:spPr>
          <a:xfrm>
            <a:off x="705692" y="3429000"/>
            <a:ext cx="5799883" cy="18912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a:solidFill>
                  <a:schemeClr val="bg1"/>
                </a:solidFill>
              </a:rPr>
              <a:t>Train &amp; validation split</a:t>
            </a:r>
          </a:p>
          <a:p>
            <a:pPr marL="285750" indent="-285750">
              <a:lnSpc>
                <a:spcPct val="150000"/>
              </a:lnSpc>
              <a:buFont typeface="Arial" panose="020B0604020202020204" pitchFamily="34" charset="0"/>
              <a:buChar char="•"/>
            </a:pPr>
            <a:r>
              <a:rPr lang="en-GB" sz="2000">
                <a:solidFill>
                  <a:schemeClr val="bg1"/>
                </a:solidFill>
              </a:rPr>
              <a:t>Model training</a:t>
            </a:r>
          </a:p>
          <a:p>
            <a:pPr marL="285750" indent="-285750">
              <a:lnSpc>
                <a:spcPct val="150000"/>
              </a:lnSpc>
              <a:buFont typeface="Arial" panose="020B0604020202020204" pitchFamily="34" charset="0"/>
              <a:buChar char="•"/>
            </a:pPr>
            <a:r>
              <a:rPr lang="en-GB" sz="2000">
                <a:solidFill>
                  <a:schemeClr val="bg1"/>
                </a:solidFill>
              </a:rPr>
              <a:t>Model selection</a:t>
            </a:r>
          </a:p>
          <a:p>
            <a:pPr marL="285750" indent="-285750">
              <a:lnSpc>
                <a:spcPct val="150000"/>
              </a:lnSpc>
              <a:buFont typeface="Arial" panose="020B0604020202020204" pitchFamily="34" charset="0"/>
              <a:buChar char="•"/>
            </a:pPr>
            <a:r>
              <a:rPr lang="en-GB" sz="2000">
                <a:solidFill>
                  <a:schemeClr val="bg1"/>
                </a:solidFill>
              </a:rPr>
              <a:t>Analysis of model residuals</a:t>
            </a:r>
          </a:p>
        </p:txBody>
      </p:sp>
    </p:spTree>
    <p:extLst>
      <p:ext uri="{BB962C8B-B14F-4D97-AF65-F5344CB8AC3E}">
        <p14:creationId xmlns:p14="http://schemas.microsoft.com/office/powerpoint/2010/main" val="442653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00554B-7CA6-5323-43FA-126E3BA454CE}"/>
              </a:ext>
            </a:extLst>
          </p:cNvPr>
          <p:cNvGrpSpPr/>
          <p:nvPr/>
        </p:nvGrpSpPr>
        <p:grpSpPr>
          <a:xfrm>
            <a:off x="363635" y="1619740"/>
            <a:ext cx="4852432" cy="4011537"/>
            <a:chOff x="6678650" y="1974440"/>
            <a:chExt cx="4852432" cy="4011537"/>
          </a:xfrm>
        </p:grpSpPr>
        <p:grpSp>
          <p:nvGrpSpPr>
            <p:cNvPr id="67" name="Group 66">
              <a:extLst>
                <a:ext uri="{FF2B5EF4-FFF2-40B4-BE49-F238E27FC236}">
                  <a16:creationId xmlns:a16="http://schemas.microsoft.com/office/drawing/2014/main" id="{71091D2D-CDF3-3D7C-B5AF-E7D1202007B8}"/>
                </a:ext>
              </a:extLst>
            </p:cNvPr>
            <p:cNvGrpSpPr/>
            <p:nvPr/>
          </p:nvGrpSpPr>
          <p:grpSpPr>
            <a:xfrm>
              <a:off x="8006483" y="1974440"/>
              <a:ext cx="2196766" cy="1799937"/>
              <a:chOff x="8006483" y="1974440"/>
              <a:chExt cx="2196766" cy="1799937"/>
            </a:xfrm>
          </p:grpSpPr>
          <p:grpSp>
            <p:nvGrpSpPr>
              <p:cNvPr id="36" name="Group 35">
                <a:extLst>
                  <a:ext uri="{FF2B5EF4-FFF2-40B4-BE49-F238E27FC236}">
                    <a16:creationId xmlns:a16="http://schemas.microsoft.com/office/drawing/2014/main" id="{9826E974-30DA-175D-99F0-E9543938C94A}"/>
                  </a:ext>
                </a:extLst>
              </p:cNvPr>
              <p:cNvGrpSpPr/>
              <p:nvPr/>
            </p:nvGrpSpPr>
            <p:grpSpPr>
              <a:xfrm>
                <a:off x="8006483" y="2140378"/>
                <a:ext cx="2196766" cy="1633999"/>
                <a:chOff x="8469746" y="1415595"/>
                <a:chExt cx="2401455" cy="1541282"/>
              </a:xfrm>
            </p:grpSpPr>
            <p:sp>
              <p:nvSpPr>
                <p:cNvPr id="40" name="Rectangle: Rounded Corners 39">
                  <a:extLst>
                    <a:ext uri="{FF2B5EF4-FFF2-40B4-BE49-F238E27FC236}">
                      <a16:creationId xmlns:a16="http://schemas.microsoft.com/office/drawing/2014/main" id="{000605F0-32B0-5538-23F4-37CD8C060EED}"/>
                    </a:ext>
                  </a:extLst>
                </p:cNvPr>
                <p:cNvSpPr/>
                <p:nvPr/>
              </p:nvSpPr>
              <p:spPr>
                <a:xfrm>
                  <a:off x="8469746" y="1415595"/>
                  <a:ext cx="2401455" cy="1541282"/>
                </a:xfrm>
                <a:prstGeom prst="roundRect">
                  <a:avLst/>
                </a:prstGeom>
                <a:solidFill>
                  <a:schemeClr val="bg1"/>
                </a:solidFill>
                <a:ln w="38100">
                  <a:noFill/>
                </a:ln>
                <a:effectLst>
                  <a:outerShdw blurRad="190500" dist="190500" dir="2700000" algn="tl"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41" name="Rectangle: Rounded Corners 40">
                  <a:extLst>
                    <a:ext uri="{FF2B5EF4-FFF2-40B4-BE49-F238E27FC236}">
                      <a16:creationId xmlns:a16="http://schemas.microsoft.com/office/drawing/2014/main" id="{5F1C61E2-B5C9-259D-385E-92A7F12F5CE0}"/>
                    </a:ext>
                  </a:extLst>
                </p:cNvPr>
                <p:cNvSpPr/>
                <p:nvPr/>
              </p:nvSpPr>
              <p:spPr>
                <a:xfrm>
                  <a:off x="8469746" y="1415595"/>
                  <a:ext cx="2401455" cy="1541282"/>
                </a:xfrm>
                <a:prstGeom prst="roundRect">
                  <a:avLst/>
                </a:prstGeom>
                <a:solidFill>
                  <a:schemeClr val="bg1"/>
                </a:solidFill>
                <a:ln w="38100">
                  <a:noFill/>
                </a:ln>
                <a:effectLst>
                  <a:outerShdw blurRad="190500" dist="127000" dir="13500000" algn="br" rotWithShape="0">
                    <a:schemeClr val="bg2">
                      <a:lumMod val="9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grpSp>
            <p:nvGrpSpPr>
              <p:cNvPr id="37" name="Group 36">
                <a:extLst>
                  <a:ext uri="{FF2B5EF4-FFF2-40B4-BE49-F238E27FC236}">
                    <a16:creationId xmlns:a16="http://schemas.microsoft.com/office/drawing/2014/main" id="{DCBBF00C-D271-760E-19D8-68F024B29424}"/>
                  </a:ext>
                </a:extLst>
              </p:cNvPr>
              <p:cNvGrpSpPr/>
              <p:nvPr/>
            </p:nvGrpSpPr>
            <p:grpSpPr>
              <a:xfrm>
                <a:off x="8006483" y="1974440"/>
                <a:ext cx="2196766" cy="1698019"/>
                <a:chOff x="8188758" y="4396219"/>
                <a:chExt cx="2963432" cy="2096655"/>
              </a:xfrm>
            </p:grpSpPr>
            <p:sp>
              <p:nvSpPr>
                <p:cNvPr id="38" name="Content Placeholder 2">
                  <a:extLst>
                    <a:ext uri="{FF2B5EF4-FFF2-40B4-BE49-F238E27FC236}">
                      <a16:creationId xmlns:a16="http://schemas.microsoft.com/office/drawing/2014/main" id="{193AE885-FF68-0782-A9E7-14CFB906CF66}"/>
                    </a:ext>
                  </a:extLst>
                </p:cNvPr>
                <p:cNvSpPr txBox="1">
                  <a:spLocks/>
                </p:cNvSpPr>
                <p:nvPr/>
              </p:nvSpPr>
              <p:spPr>
                <a:xfrm>
                  <a:off x="8413174" y="4396219"/>
                  <a:ext cx="2514600" cy="2096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GB" sz="6000" b="1">
                      <a:solidFill>
                        <a:schemeClr val="bg2">
                          <a:lumMod val="25000"/>
                        </a:schemeClr>
                      </a:solidFill>
                    </a:rPr>
                    <a:t>1200</a:t>
                  </a:r>
                </a:p>
              </p:txBody>
            </p:sp>
            <p:sp>
              <p:nvSpPr>
                <p:cNvPr id="39" name="TextBox 38">
                  <a:extLst>
                    <a:ext uri="{FF2B5EF4-FFF2-40B4-BE49-F238E27FC236}">
                      <a16:creationId xmlns:a16="http://schemas.microsoft.com/office/drawing/2014/main" id="{B5E75892-1B32-FB0C-9D40-8E78563139FA}"/>
                    </a:ext>
                  </a:extLst>
                </p:cNvPr>
                <p:cNvSpPr txBox="1"/>
                <p:nvPr/>
              </p:nvSpPr>
              <p:spPr>
                <a:xfrm>
                  <a:off x="8188758" y="5829105"/>
                  <a:ext cx="2963432" cy="395155"/>
                </a:xfrm>
                <a:prstGeom prst="rect">
                  <a:avLst/>
                </a:prstGeom>
                <a:noFill/>
              </p:spPr>
              <p:txBody>
                <a:bodyPr wrap="square" rtlCol="0">
                  <a:spAutoFit/>
                </a:bodyPr>
                <a:lstStyle/>
                <a:p>
                  <a:pPr algn="ctr">
                    <a:lnSpc>
                      <a:spcPct val="150000"/>
                    </a:lnSpc>
                  </a:pPr>
                  <a:r>
                    <a:rPr lang="en-GB" sz="1100">
                      <a:solidFill>
                        <a:schemeClr val="bg2">
                          <a:lumMod val="25000"/>
                        </a:schemeClr>
                      </a:solidFill>
                    </a:rPr>
                    <a:t>Samples for Normal Activity</a:t>
                  </a:r>
                </a:p>
              </p:txBody>
            </p:sp>
          </p:grpSp>
        </p:grpSp>
        <p:grpSp>
          <p:nvGrpSpPr>
            <p:cNvPr id="68" name="Group 67">
              <a:extLst>
                <a:ext uri="{FF2B5EF4-FFF2-40B4-BE49-F238E27FC236}">
                  <a16:creationId xmlns:a16="http://schemas.microsoft.com/office/drawing/2014/main" id="{C527E6D0-3FC0-95EA-36CB-7B43D6473156}"/>
                </a:ext>
              </a:extLst>
            </p:cNvPr>
            <p:cNvGrpSpPr/>
            <p:nvPr/>
          </p:nvGrpSpPr>
          <p:grpSpPr>
            <a:xfrm>
              <a:off x="9334316" y="4260691"/>
              <a:ext cx="2196766" cy="1715952"/>
              <a:chOff x="9334316" y="4260691"/>
              <a:chExt cx="2196766" cy="1715952"/>
            </a:xfrm>
          </p:grpSpPr>
          <p:grpSp>
            <p:nvGrpSpPr>
              <p:cNvPr id="50" name="Group 49">
                <a:extLst>
                  <a:ext uri="{FF2B5EF4-FFF2-40B4-BE49-F238E27FC236}">
                    <a16:creationId xmlns:a16="http://schemas.microsoft.com/office/drawing/2014/main" id="{E2C0EC92-C223-30CC-430F-A6E6C59BAE8C}"/>
                  </a:ext>
                </a:extLst>
              </p:cNvPr>
              <p:cNvGrpSpPr/>
              <p:nvPr/>
            </p:nvGrpSpPr>
            <p:grpSpPr>
              <a:xfrm>
                <a:off x="9334316" y="4342643"/>
                <a:ext cx="2196766" cy="1634000"/>
                <a:chOff x="8469746" y="1415595"/>
                <a:chExt cx="2401455" cy="1541282"/>
              </a:xfrm>
            </p:grpSpPr>
            <p:sp>
              <p:nvSpPr>
                <p:cNvPr id="54" name="Rectangle: Rounded Corners 53">
                  <a:extLst>
                    <a:ext uri="{FF2B5EF4-FFF2-40B4-BE49-F238E27FC236}">
                      <a16:creationId xmlns:a16="http://schemas.microsoft.com/office/drawing/2014/main" id="{1C5A75C6-DBF1-D137-71EE-52AF3EC0C745}"/>
                    </a:ext>
                  </a:extLst>
                </p:cNvPr>
                <p:cNvSpPr/>
                <p:nvPr/>
              </p:nvSpPr>
              <p:spPr>
                <a:xfrm>
                  <a:off x="8469746" y="1415595"/>
                  <a:ext cx="2401455" cy="1541282"/>
                </a:xfrm>
                <a:prstGeom prst="roundRect">
                  <a:avLst/>
                </a:prstGeom>
                <a:solidFill>
                  <a:schemeClr val="bg1"/>
                </a:solidFill>
                <a:ln w="38100">
                  <a:noFill/>
                </a:ln>
                <a:effectLst>
                  <a:outerShdw blurRad="190500" dist="190500" dir="2700000" algn="tl"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5" name="Rectangle: Rounded Corners 54">
                  <a:extLst>
                    <a:ext uri="{FF2B5EF4-FFF2-40B4-BE49-F238E27FC236}">
                      <a16:creationId xmlns:a16="http://schemas.microsoft.com/office/drawing/2014/main" id="{F3A2AE05-8933-A057-C76A-BE04E9BBB4E4}"/>
                    </a:ext>
                  </a:extLst>
                </p:cNvPr>
                <p:cNvSpPr/>
                <p:nvPr/>
              </p:nvSpPr>
              <p:spPr>
                <a:xfrm>
                  <a:off x="8469746" y="1415595"/>
                  <a:ext cx="2401455" cy="1541282"/>
                </a:xfrm>
                <a:prstGeom prst="roundRect">
                  <a:avLst/>
                </a:prstGeom>
                <a:solidFill>
                  <a:schemeClr val="bg1"/>
                </a:solidFill>
                <a:ln w="38100">
                  <a:noFill/>
                </a:ln>
                <a:effectLst>
                  <a:outerShdw blurRad="190500" dist="127000" dir="13500000" algn="br" rotWithShape="0">
                    <a:schemeClr val="bg2">
                      <a:lumMod val="9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grpSp>
            <p:nvGrpSpPr>
              <p:cNvPr id="51" name="Group 50">
                <a:extLst>
                  <a:ext uri="{FF2B5EF4-FFF2-40B4-BE49-F238E27FC236}">
                    <a16:creationId xmlns:a16="http://schemas.microsoft.com/office/drawing/2014/main" id="{F2272F50-5246-AA1B-4625-1BC1D592FBCB}"/>
                  </a:ext>
                </a:extLst>
              </p:cNvPr>
              <p:cNvGrpSpPr/>
              <p:nvPr/>
            </p:nvGrpSpPr>
            <p:grpSpPr>
              <a:xfrm>
                <a:off x="9334316" y="4260691"/>
                <a:ext cx="2196766" cy="1698021"/>
                <a:chOff x="8188758" y="4499923"/>
                <a:chExt cx="2963432" cy="2096655"/>
              </a:xfrm>
            </p:grpSpPr>
            <p:sp>
              <p:nvSpPr>
                <p:cNvPr id="52" name="Content Placeholder 2">
                  <a:extLst>
                    <a:ext uri="{FF2B5EF4-FFF2-40B4-BE49-F238E27FC236}">
                      <a16:creationId xmlns:a16="http://schemas.microsoft.com/office/drawing/2014/main" id="{BAC8BE2A-7745-DDC3-B317-D3FE5ADD6830}"/>
                    </a:ext>
                  </a:extLst>
                </p:cNvPr>
                <p:cNvSpPr txBox="1">
                  <a:spLocks/>
                </p:cNvSpPr>
                <p:nvPr/>
              </p:nvSpPr>
              <p:spPr>
                <a:xfrm>
                  <a:off x="8413175" y="4499923"/>
                  <a:ext cx="2514600" cy="2096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GB" sz="6000" b="1">
                      <a:solidFill>
                        <a:schemeClr val="bg2">
                          <a:lumMod val="25000"/>
                        </a:schemeClr>
                      </a:solidFill>
                    </a:rPr>
                    <a:t>240</a:t>
                  </a:r>
                </a:p>
              </p:txBody>
            </p:sp>
            <p:sp>
              <p:nvSpPr>
                <p:cNvPr id="53" name="TextBox 52">
                  <a:extLst>
                    <a:ext uri="{FF2B5EF4-FFF2-40B4-BE49-F238E27FC236}">
                      <a16:creationId xmlns:a16="http://schemas.microsoft.com/office/drawing/2014/main" id="{9A11DE24-8F1D-455D-C119-B587943F20B8}"/>
                    </a:ext>
                  </a:extLst>
                </p:cNvPr>
                <p:cNvSpPr txBox="1"/>
                <p:nvPr/>
              </p:nvSpPr>
              <p:spPr>
                <a:xfrm>
                  <a:off x="8188758" y="5932797"/>
                  <a:ext cx="2963432" cy="395157"/>
                </a:xfrm>
                <a:prstGeom prst="rect">
                  <a:avLst/>
                </a:prstGeom>
                <a:noFill/>
              </p:spPr>
              <p:txBody>
                <a:bodyPr wrap="square" rtlCol="0">
                  <a:spAutoFit/>
                </a:bodyPr>
                <a:lstStyle/>
                <a:p>
                  <a:pPr algn="ctr">
                    <a:lnSpc>
                      <a:spcPct val="150000"/>
                    </a:lnSpc>
                  </a:pPr>
                  <a:r>
                    <a:rPr lang="en-GB" sz="1100">
                      <a:solidFill>
                        <a:schemeClr val="bg2">
                          <a:lumMod val="25000"/>
                        </a:schemeClr>
                      </a:solidFill>
                    </a:rPr>
                    <a:t>Validation Data</a:t>
                  </a:r>
                </a:p>
              </p:txBody>
            </p:sp>
          </p:grpSp>
        </p:grpSp>
        <p:grpSp>
          <p:nvGrpSpPr>
            <p:cNvPr id="69" name="Group 68">
              <a:extLst>
                <a:ext uri="{FF2B5EF4-FFF2-40B4-BE49-F238E27FC236}">
                  <a16:creationId xmlns:a16="http://schemas.microsoft.com/office/drawing/2014/main" id="{20481768-E1B5-1771-4954-094E65429D5D}"/>
                </a:ext>
              </a:extLst>
            </p:cNvPr>
            <p:cNvGrpSpPr/>
            <p:nvPr/>
          </p:nvGrpSpPr>
          <p:grpSpPr>
            <a:xfrm>
              <a:off x="6678650" y="4251357"/>
              <a:ext cx="2196766" cy="1734620"/>
              <a:chOff x="6678650" y="4251357"/>
              <a:chExt cx="2196766" cy="1734620"/>
            </a:xfrm>
          </p:grpSpPr>
          <p:grpSp>
            <p:nvGrpSpPr>
              <p:cNvPr id="57" name="Group 56">
                <a:extLst>
                  <a:ext uri="{FF2B5EF4-FFF2-40B4-BE49-F238E27FC236}">
                    <a16:creationId xmlns:a16="http://schemas.microsoft.com/office/drawing/2014/main" id="{3E922CC3-B289-1FA5-9353-3B7AE76738E9}"/>
                  </a:ext>
                </a:extLst>
              </p:cNvPr>
              <p:cNvGrpSpPr/>
              <p:nvPr/>
            </p:nvGrpSpPr>
            <p:grpSpPr>
              <a:xfrm>
                <a:off x="6678650" y="4351976"/>
                <a:ext cx="2196766" cy="1634001"/>
                <a:chOff x="8469746" y="1415595"/>
                <a:chExt cx="2401455" cy="1541282"/>
              </a:xfrm>
            </p:grpSpPr>
            <p:sp>
              <p:nvSpPr>
                <p:cNvPr id="61" name="Rectangle: Rounded Corners 60">
                  <a:extLst>
                    <a:ext uri="{FF2B5EF4-FFF2-40B4-BE49-F238E27FC236}">
                      <a16:creationId xmlns:a16="http://schemas.microsoft.com/office/drawing/2014/main" id="{0DF53E52-FD12-DD34-B70B-FE03076ADF43}"/>
                    </a:ext>
                  </a:extLst>
                </p:cNvPr>
                <p:cNvSpPr/>
                <p:nvPr/>
              </p:nvSpPr>
              <p:spPr>
                <a:xfrm>
                  <a:off x="8469746" y="1415595"/>
                  <a:ext cx="2401455" cy="1541282"/>
                </a:xfrm>
                <a:prstGeom prst="roundRect">
                  <a:avLst/>
                </a:prstGeom>
                <a:solidFill>
                  <a:schemeClr val="bg1"/>
                </a:solidFill>
                <a:ln w="38100">
                  <a:noFill/>
                </a:ln>
                <a:effectLst>
                  <a:outerShdw blurRad="190500" dist="190500" dir="2700000" algn="tl"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62" name="Rectangle: Rounded Corners 61">
                  <a:extLst>
                    <a:ext uri="{FF2B5EF4-FFF2-40B4-BE49-F238E27FC236}">
                      <a16:creationId xmlns:a16="http://schemas.microsoft.com/office/drawing/2014/main" id="{22A324BA-E409-279B-F91D-F3287B9C22BE}"/>
                    </a:ext>
                  </a:extLst>
                </p:cNvPr>
                <p:cNvSpPr/>
                <p:nvPr/>
              </p:nvSpPr>
              <p:spPr>
                <a:xfrm>
                  <a:off x="8469746" y="1415595"/>
                  <a:ext cx="2401455" cy="1541282"/>
                </a:xfrm>
                <a:prstGeom prst="roundRect">
                  <a:avLst/>
                </a:prstGeom>
                <a:solidFill>
                  <a:schemeClr val="bg1"/>
                </a:solidFill>
                <a:ln w="38100">
                  <a:noFill/>
                </a:ln>
                <a:effectLst>
                  <a:outerShdw blurRad="190500" dist="127000" dir="13500000" algn="br" rotWithShape="0">
                    <a:schemeClr val="bg2">
                      <a:lumMod val="9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grpSp>
            <p:nvGrpSpPr>
              <p:cNvPr id="58" name="Group 57">
                <a:extLst>
                  <a:ext uri="{FF2B5EF4-FFF2-40B4-BE49-F238E27FC236}">
                    <a16:creationId xmlns:a16="http://schemas.microsoft.com/office/drawing/2014/main" id="{58A241B7-E5D2-5238-CAFE-56F0B8D7FB5F}"/>
                  </a:ext>
                </a:extLst>
              </p:cNvPr>
              <p:cNvGrpSpPr/>
              <p:nvPr/>
            </p:nvGrpSpPr>
            <p:grpSpPr>
              <a:xfrm>
                <a:off x="6678650" y="4251357"/>
                <a:ext cx="2196766" cy="1698021"/>
                <a:chOff x="8188758" y="4476873"/>
                <a:chExt cx="2963432" cy="2096655"/>
              </a:xfrm>
            </p:grpSpPr>
            <p:sp>
              <p:nvSpPr>
                <p:cNvPr id="59" name="Content Placeholder 2">
                  <a:extLst>
                    <a:ext uri="{FF2B5EF4-FFF2-40B4-BE49-F238E27FC236}">
                      <a16:creationId xmlns:a16="http://schemas.microsoft.com/office/drawing/2014/main" id="{7E47440B-BE89-B83A-341D-6742E7682620}"/>
                    </a:ext>
                  </a:extLst>
                </p:cNvPr>
                <p:cNvSpPr txBox="1">
                  <a:spLocks/>
                </p:cNvSpPr>
                <p:nvPr/>
              </p:nvSpPr>
              <p:spPr>
                <a:xfrm>
                  <a:off x="8413175" y="4476873"/>
                  <a:ext cx="2514600" cy="2096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GB" sz="6000" b="1">
                      <a:solidFill>
                        <a:schemeClr val="bg2">
                          <a:lumMod val="25000"/>
                        </a:schemeClr>
                      </a:solidFill>
                    </a:rPr>
                    <a:t>960</a:t>
                  </a:r>
                </a:p>
              </p:txBody>
            </p:sp>
            <p:sp>
              <p:nvSpPr>
                <p:cNvPr id="60" name="TextBox 59">
                  <a:extLst>
                    <a:ext uri="{FF2B5EF4-FFF2-40B4-BE49-F238E27FC236}">
                      <a16:creationId xmlns:a16="http://schemas.microsoft.com/office/drawing/2014/main" id="{0A9E5898-49F3-CE72-F993-101874BC7B5A}"/>
                    </a:ext>
                  </a:extLst>
                </p:cNvPr>
                <p:cNvSpPr txBox="1"/>
                <p:nvPr/>
              </p:nvSpPr>
              <p:spPr>
                <a:xfrm>
                  <a:off x="8188758" y="5909754"/>
                  <a:ext cx="2963432" cy="395157"/>
                </a:xfrm>
                <a:prstGeom prst="rect">
                  <a:avLst/>
                </a:prstGeom>
                <a:noFill/>
              </p:spPr>
              <p:txBody>
                <a:bodyPr wrap="square" rtlCol="0">
                  <a:spAutoFit/>
                </a:bodyPr>
                <a:lstStyle/>
                <a:p>
                  <a:pPr algn="ctr">
                    <a:lnSpc>
                      <a:spcPct val="150000"/>
                    </a:lnSpc>
                  </a:pPr>
                  <a:r>
                    <a:rPr lang="en-GB" sz="1100">
                      <a:solidFill>
                        <a:schemeClr val="bg2">
                          <a:lumMod val="25000"/>
                        </a:schemeClr>
                      </a:solidFill>
                    </a:rPr>
                    <a:t> Training Data</a:t>
                  </a:r>
                </a:p>
              </p:txBody>
            </p:sp>
          </p:grpSp>
        </p:grpSp>
      </p:grpSp>
      <p:pic>
        <p:nvPicPr>
          <p:cNvPr id="64" name="Picture 63" descr="Chart&#10;&#10;Description automatically generated">
            <a:extLst>
              <a:ext uri="{FF2B5EF4-FFF2-40B4-BE49-F238E27FC236}">
                <a16:creationId xmlns:a16="http://schemas.microsoft.com/office/drawing/2014/main" id="{C61F1D3E-5A1F-B7EA-5C49-C8D31496C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392" y="1513513"/>
            <a:ext cx="5231034" cy="4223991"/>
          </a:xfrm>
          <a:prstGeom prst="rect">
            <a:avLst/>
          </a:prstGeom>
        </p:spPr>
      </p:pic>
      <p:sp>
        <p:nvSpPr>
          <p:cNvPr id="3" name="Title 1">
            <a:extLst>
              <a:ext uri="{FF2B5EF4-FFF2-40B4-BE49-F238E27FC236}">
                <a16:creationId xmlns:a16="http://schemas.microsoft.com/office/drawing/2014/main" id="{6E2DB4D3-6769-6404-4D86-B06687888202}"/>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02 </a:t>
            </a:r>
            <a:r>
              <a:rPr lang="en-GB" sz="2800">
                <a:solidFill>
                  <a:schemeClr val="bg2">
                    <a:lumMod val="25000"/>
                  </a:schemeClr>
                </a:solidFill>
                <a:latin typeface="+mn-lt"/>
              </a:rPr>
              <a:t>– Train &amp; validation split</a:t>
            </a:r>
          </a:p>
        </p:txBody>
      </p:sp>
    </p:spTree>
    <p:extLst>
      <p:ext uri="{BB962C8B-B14F-4D97-AF65-F5344CB8AC3E}">
        <p14:creationId xmlns:p14="http://schemas.microsoft.com/office/powerpoint/2010/main" val="254864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3B589-A90B-B424-0F7F-4CDD9E9EF415}"/>
              </a:ext>
            </a:extLst>
          </p:cNvPr>
          <p:cNvSpPr>
            <a:spLocks noGrp="1"/>
          </p:cNvSpPr>
          <p:nvPr>
            <p:ph idx="4294967295"/>
          </p:nvPr>
        </p:nvSpPr>
        <p:spPr>
          <a:xfrm>
            <a:off x="363635" y="2212056"/>
            <a:ext cx="4130964" cy="2826905"/>
          </a:xfrm>
        </p:spPr>
        <p:txBody>
          <a:bodyPr>
            <a:normAutofit/>
          </a:bodyPr>
          <a:lstStyle/>
          <a:p>
            <a:pPr marL="0" indent="0">
              <a:lnSpc>
                <a:spcPct val="150000"/>
              </a:lnSpc>
              <a:buNone/>
            </a:pPr>
            <a:r>
              <a:rPr lang="en-GB" sz="2000" dirty="0">
                <a:solidFill>
                  <a:schemeClr val="bg2">
                    <a:lumMod val="25000"/>
                  </a:schemeClr>
                </a:solidFill>
              </a:rPr>
              <a:t>To find the best model, I used an </a:t>
            </a:r>
            <a:r>
              <a:rPr lang="en-GB" sz="2000" b="1" dirty="0">
                <a:solidFill>
                  <a:schemeClr val="accent2">
                    <a:lumMod val="75000"/>
                  </a:schemeClr>
                </a:solidFill>
              </a:rPr>
              <a:t>iterative approach</a:t>
            </a:r>
            <a:r>
              <a:rPr lang="en-GB" sz="2000" dirty="0"/>
              <a:t> </a:t>
            </a:r>
            <a:r>
              <a:rPr lang="en-GB" sz="2000" dirty="0">
                <a:solidFill>
                  <a:schemeClr val="bg2">
                    <a:lumMod val="25000"/>
                  </a:schemeClr>
                </a:solidFill>
              </a:rPr>
              <a:t>to train models with different order combinations, both for AR and MA parts. Then I find the model that fitted the best training data.</a:t>
            </a:r>
          </a:p>
        </p:txBody>
      </p:sp>
      <p:sp>
        <p:nvSpPr>
          <p:cNvPr id="6" name="Content Placeholder 2">
            <a:extLst>
              <a:ext uri="{FF2B5EF4-FFF2-40B4-BE49-F238E27FC236}">
                <a16:creationId xmlns:a16="http://schemas.microsoft.com/office/drawing/2014/main" id="{A90624AD-ADDC-5DF0-9908-ACAAA55732F2}"/>
              </a:ext>
            </a:extLst>
          </p:cNvPr>
          <p:cNvSpPr txBox="1">
            <a:spLocks/>
          </p:cNvSpPr>
          <p:nvPr/>
        </p:nvSpPr>
        <p:spPr>
          <a:xfrm>
            <a:off x="6055639" y="1316562"/>
            <a:ext cx="5772726" cy="461789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1400" b="1" dirty="0">
                <a:solidFill>
                  <a:schemeClr val="accent6">
                    <a:lumMod val="75000"/>
                  </a:schemeClr>
                </a:solidFill>
                <a:latin typeface="Courier New" panose="02070309020205020404" pitchFamily="49" charset="0"/>
                <a:ea typeface="MS PMincho" panose="020B0400000000000000" pitchFamily="18" charset="-128"/>
                <a:cs typeface="Courier New" panose="02070309020205020404" pitchFamily="49" charset="0"/>
              </a:rPr>
              <a:t>%% Estimate models</a:t>
            </a:r>
            <a:endParaRPr lang="en-GB" sz="1400" dirty="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20000"/>
              </a:lnSpc>
              <a:buFont typeface="Arial" panose="020B0604020202020204" pitchFamily="34" charset="0"/>
              <a:buNone/>
            </a:pPr>
            <a:r>
              <a:rPr lang="en-GB" sz="1400" dirty="0" err="1">
                <a:latin typeface="Courier New" panose="02070309020205020404" pitchFamily="49" charset="0"/>
                <a:ea typeface="MS PMincho" panose="020B0400000000000000" pitchFamily="18" charset="-128"/>
                <a:cs typeface="Courier New" panose="02070309020205020404" pitchFamily="49" charset="0"/>
              </a:rPr>
              <a:t>na</a:t>
            </a:r>
            <a:r>
              <a:rPr lang="en-GB" sz="1400" dirty="0">
                <a:latin typeface="Courier New" panose="02070309020205020404" pitchFamily="49" charset="0"/>
                <a:ea typeface="MS PMincho" panose="020B0400000000000000" pitchFamily="18" charset="-128"/>
                <a:cs typeface="Courier New" panose="02070309020205020404" pitchFamily="49" charset="0"/>
              </a:rPr>
              <a:t> = 1:40;</a:t>
            </a:r>
          </a:p>
          <a:p>
            <a:pPr marL="0" indent="0">
              <a:lnSpc>
                <a:spcPct val="120000"/>
              </a:lnSpc>
              <a:buFont typeface="Arial" panose="020B0604020202020204" pitchFamily="34" charset="0"/>
              <a:buNone/>
            </a:pPr>
            <a:r>
              <a:rPr lang="en-GB" sz="1400" dirty="0" err="1">
                <a:latin typeface="Courier New" panose="02070309020205020404" pitchFamily="49" charset="0"/>
                <a:ea typeface="MS PMincho" panose="020B0400000000000000" pitchFamily="18" charset="-128"/>
                <a:cs typeface="Courier New" panose="02070309020205020404" pitchFamily="49" charset="0"/>
              </a:rPr>
              <a:t>nc</a:t>
            </a:r>
            <a:r>
              <a:rPr lang="en-GB" sz="1400" dirty="0">
                <a:latin typeface="Courier New" panose="02070309020205020404" pitchFamily="49" charset="0"/>
                <a:ea typeface="MS PMincho" panose="020B0400000000000000" pitchFamily="18" charset="-128"/>
                <a:cs typeface="Courier New" panose="02070309020205020404" pitchFamily="49" charset="0"/>
              </a:rPr>
              <a:t> = 1:40;</a:t>
            </a:r>
          </a:p>
          <a:p>
            <a:pPr marL="0" indent="0">
              <a:lnSpc>
                <a:spcPct val="120000"/>
              </a:lnSpc>
              <a:buFont typeface="Arial" panose="020B0604020202020204" pitchFamily="34" charset="0"/>
              <a:buNone/>
            </a:pPr>
            <a:r>
              <a:rPr lang="en-GB" sz="1400" dirty="0" err="1">
                <a:latin typeface="Courier New" panose="02070309020205020404" pitchFamily="49" charset="0"/>
                <a:ea typeface="MS PMincho" panose="020B0400000000000000" pitchFamily="18" charset="-128"/>
                <a:cs typeface="Courier New" panose="02070309020205020404" pitchFamily="49" charset="0"/>
              </a:rPr>
              <a:t>ct</a:t>
            </a:r>
            <a:r>
              <a:rPr lang="en-GB" sz="1400" dirty="0">
                <a:latin typeface="Courier New" panose="02070309020205020404" pitchFamily="49" charset="0"/>
                <a:ea typeface="MS PMincho" panose="020B0400000000000000" pitchFamily="18" charset="-128"/>
                <a:cs typeface="Courier New" panose="02070309020205020404" pitchFamily="49" charset="0"/>
              </a:rPr>
              <a:t> = 1;</a:t>
            </a:r>
          </a:p>
          <a:p>
            <a:pPr marL="0" indent="0">
              <a:lnSpc>
                <a:spcPct val="120000"/>
              </a:lnSpc>
              <a:buFont typeface="Arial" panose="020B0604020202020204" pitchFamily="34" charset="0"/>
              <a:buNone/>
            </a:pPr>
            <a:r>
              <a:rPr lang="en-GB" sz="1400" dirty="0">
                <a:latin typeface="Courier New" panose="02070309020205020404" pitchFamily="49" charset="0"/>
                <a:ea typeface="MS PMincho" panose="020B0400000000000000" pitchFamily="18" charset="-128"/>
                <a:cs typeface="Courier New" panose="02070309020205020404" pitchFamily="49" charset="0"/>
              </a:rPr>
              <a:t>models = cell(1,1600);</a:t>
            </a:r>
          </a:p>
          <a:p>
            <a:pPr marL="0" indent="0">
              <a:lnSpc>
                <a:spcPct val="120000"/>
              </a:lnSpc>
              <a:buFont typeface="Arial" panose="020B0604020202020204" pitchFamily="34" charset="0"/>
              <a:buNone/>
            </a:pPr>
            <a:r>
              <a:rPr lang="en-GB" sz="1400" dirty="0">
                <a:solidFill>
                  <a:srgbClr val="0000FF"/>
                </a:solidFill>
                <a:latin typeface="Courier New" panose="02070309020205020404" pitchFamily="49" charset="0"/>
                <a:ea typeface="MS PMincho" panose="020B0400000000000000" pitchFamily="18" charset="-128"/>
                <a:cs typeface="Courier New" panose="02070309020205020404" pitchFamily="49" charset="0"/>
              </a:rPr>
              <a:t>for</a:t>
            </a:r>
            <a:r>
              <a:rPr lang="en-GB" sz="1400" dirty="0">
                <a:latin typeface="Courier New" panose="02070309020205020404" pitchFamily="49" charset="0"/>
                <a:ea typeface="MS PMincho" panose="020B0400000000000000" pitchFamily="18" charset="-128"/>
                <a:cs typeface="Courier New" panose="02070309020205020404" pitchFamily="49" charset="0"/>
              </a:rPr>
              <a:t> </a:t>
            </a:r>
            <a:r>
              <a:rPr lang="en-GB" sz="1400" dirty="0" err="1">
                <a:latin typeface="Courier New" panose="02070309020205020404" pitchFamily="49" charset="0"/>
                <a:ea typeface="MS PMincho" panose="020B0400000000000000" pitchFamily="18" charset="-128"/>
                <a:cs typeface="Courier New" panose="02070309020205020404" pitchFamily="49" charset="0"/>
              </a:rPr>
              <a:t>i</a:t>
            </a:r>
            <a:r>
              <a:rPr lang="en-GB" sz="1400" dirty="0">
                <a:latin typeface="Courier New" panose="02070309020205020404" pitchFamily="49" charset="0"/>
                <a:ea typeface="MS PMincho" panose="020B0400000000000000" pitchFamily="18" charset="-128"/>
                <a:cs typeface="Courier New" panose="02070309020205020404" pitchFamily="49" charset="0"/>
              </a:rPr>
              <a:t> = 1:40</a:t>
            </a:r>
          </a:p>
          <a:p>
            <a:pPr marL="0" indent="0">
              <a:lnSpc>
                <a:spcPct val="120000"/>
              </a:lnSpc>
              <a:buFont typeface="Arial" panose="020B0604020202020204" pitchFamily="34" charset="0"/>
              <a:buNone/>
            </a:pPr>
            <a:r>
              <a:rPr lang="en-GB" sz="1400" dirty="0">
                <a:latin typeface="Courier New" panose="02070309020205020404" pitchFamily="49" charset="0"/>
                <a:ea typeface="MS PMincho" panose="020B0400000000000000" pitchFamily="18" charset="-128"/>
                <a:cs typeface="Courier New" panose="02070309020205020404" pitchFamily="49" charset="0"/>
              </a:rPr>
              <a:t>    </a:t>
            </a:r>
            <a:r>
              <a:rPr lang="en-GB" sz="1400" dirty="0" err="1">
                <a:latin typeface="Courier New" panose="02070309020205020404" pitchFamily="49" charset="0"/>
                <a:ea typeface="MS PMincho" panose="020B0400000000000000" pitchFamily="18" charset="-128"/>
                <a:cs typeface="Courier New" panose="02070309020205020404" pitchFamily="49" charset="0"/>
              </a:rPr>
              <a:t>na</a:t>
            </a:r>
            <a:r>
              <a:rPr lang="en-GB" sz="1400" dirty="0">
                <a:latin typeface="Courier New" panose="02070309020205020404" pitchFamily="49" charset="0"/>
                <a:ea typeface="MS PMincho" panose="020B0400000000000000" pitchFamily="18" charset="-128"/>
                <a:cs typeface="Courier New" panose="02070309020205020404" pitchFamily="49" charset="0"/>
              </a:rPr>
              <a:t>_ = </a:t>
            </a:r>
            <a:r>
              <a:rPr lang="en-GB" sz="1400" dirty="0" err="1">
                <a:latin typeface="Courier New" panose="02070309020205020404" pitchFamily="49" charset="0"/>
                <a:ea typeface="MS PMincho" panose="020B0400000000000000" pitchFamily="18" charset="-128"/>
                <a:cs typeface="Courier New" panose="02070309020205020404" pitchFamily="49" charset="0"/>
              </a:rPr>
              <a:t>na</a:t>
            </a:r>
            <a:r>
              <a:rPr lang="en-GB" sz="1400" dirty="0">
                <a:latin typeface="Courier New" panose="02070309020205020404" pitchFamily="49" charset="0"/>
                <a:ea typeface="MS PMincho" panose="020B0400000000000000" pitchFamily="18" charset="-128"/>
                <a:cs typeface="Courier New" panose="02070309020205020404" pitchFamily="49" charset="0"/>
              </a:rPr>
              <a:t>(</a:t>
            </a:r>
            <a:r>
              <a:rPr lang="en-GB" sz="1400" dirty="0" err="1">
                <a:latin typeface="Courier New" panose="02070309020205020404" pitchFamily="49" charset="0"/>
                <a:ea typeface="MS PMincho" panose="020B0400000000000000" pitchFamily="18" charset="-128"/>
                <a:cs typeface="Courier New" panose="02070309020205020404" pitchFamily="49" charset="0"/>
              </a:rPr>
              <a:t>i</a:t>
            </a:r>
            <a:r>
              <a:rPr lang="en-GB" sz="1400" dirty="0">
                <a:latin typeface="Courier New" panose="02070309020205020404" pitchFamily="49" charset="0"/>
                <a:ea typeface="MS PMincho" panose="020B0400000000000000" pitchFamily="18" charset="-128"/>
                <a:cs typeface="Courier New" panose="02070309020205020404" pitchFamily="49" charset="0"/>
              </a:rPr>
              <a:t>);</a:t>
            </a:r>
          </a:p>
          <a:p>
            <a:pPr marL="0" indent="0">
              <a:lnSpc>
                <a:spcPct val="120000"/>
              </a:lnSpc>
              <a:buFont typeface="Arial" panose="020B0604020202020204" pitchFamily="34" charset="0"/>
              <a:buNone/>
            </a:pPr>
            <a:r>
              <a:rPr lang="en-GB" sz="1400" dirty="0">
                <a:latin typeface="Courier New" panose="02070309020205020404" pitchFamily="49" charset="0"/>
                <a:ea typeface="MS PMincho" panose="020B0400000000000000" pitchFamily="18" charset="-128"/>
                <a:cs typeface="Courier New" panose="02070309020205020404" pitchFamily="49" charset="0"/>
              </a:rPr>
              <a:t>    </a:t>
            </a:r>
            <a:r>
              <a:rPr lang="en-GB" sz="1400" dirty="0">
                <a:solidFill>
                  <a:srgbClr val="0000FF"/>
                </a:solidFill>
                <a:latin typeface="Courier New" panose="02070309020205020404" pitchFamily="49" charset="0"/>
                <a:ea typeface="MS PMincho" panose="020B0400000000000000" pitchFamily="18" charset="-128"/>
                <a:cs typeface="Courier New" panose="02070309020205020404" pitchFamily="49" charset="0"/>
              </a:rPr>
              <a:t>for</a:t>
            </a:r>
            <a:r>
              <a:rPr lang="en-GB" sz="1400" dirty="0">
                <a:latin typeface="Courier New" panose="02070309020205020404" pitchFamily="49" charset="0"/>
                <a:ea typeface="MS PMincho" panose="020B0400000000000000" pitchFamily="18" charset="-128"/>
                <a:cs typeface="Courier New" panose="02070309020205020404" pitchFamily="49" charset="0"/>
              </a:rPr>
              <a:t> j = 1:40</a:t>
            </a:r>
          </a:p>
          <a:p>
            <a:pPr marL="0" indent="0">
              <a:lnSpc>
                <a:spcPct val="120000"/>
              </a:lnSpc>
              <a:buFont typeface="Arial" panose="020B0604020202020204" pitchFamily="34" charset="0"/>
              <a:buNone/>
            </a:pPr>
            <a:r>
              <a:rPr lang="en-GB" sz="1400" dirty="0">
                <a:latin typeface="Courier New" panose="02070309020205020404" pitchFamily="49" charset="0"/>
                <a:ea typeface="MS PMincho" panose="020B0400000000000000" pitchFamily="18" charset="-128"/>
                <a:cs typeface="Courier New" panose="02070309020205020404" pitchFamily="49" charset="0"/>
              </a:rPr>
              <a:t>        </a:t>
            </a:r>
            <a:r>
              <a:rPr lang="en-GB" sz="1400" dirty="0" err="1">
                <a:latin typeface="Courier New" panose="02070309020205020404" pitchFamily="49" charset="0"/>
                <a:ea typeface="MS PMincho" panose="020B0400000000000000" pitchFamily="18" charset="-128"/>
                <a:cs typeface="Courier New" panose="02070309020205020404" pitchFamily="49" charset="0"/>
              </a:rPr>
              <a:t>nc</a:t>
            </a:r>
            <a:r>
              <a:rPr lang="en-GB" sz="1400" dirty="0">
                <a:latin typeface="Courier New" panose="02070309020205020404" pitchFamily="49" charset="0"/>
                <a:ea typeface="MS PMincho" panose="020B0400000000000000" pitchFamily="18" charset="-128"/>
                <a:cs typeface="Courier New" panose="02070309020205020404" pitchFamily="49" charset="0"/>
              </a:rPr>
              <a:t>_ = </a:t>
            </a:r>
            <a:r>
              <a:rPr lang="en-GB" sz="1400" dirty="0" err="1">
                <a:latin typeface="Courier New" panose="02070309020205020404" pitchFamily="49" charset="0"/>
                <a:ea typeface="MS PMincho" panose="020B0400000000000000" pitchFamily="18" charset="-128"/>
                <a:cs typeface="Courier New" panose="02070309020205020404" pitchFamily="49" charset="0"/>
              </a:rPr>
              <a:t>nc</a:t>
            </a:r>
            <a:r>
              <a:rPr lang="en-GB" sz="1400" dirty="0">
                <a:latin typeface="Courier New" panose="02070309020205020404" pitchFamily="49" charset="0"/>
                <a:ea typeface="MS PMincho" panose="020B0400000000000000" pitchFamily="18" charset="-128"/>
                <a:cs typeface="Courier New" panose="02070309020205020404" pitchFamily="49" charset="0"/>
              </a:rPr>
              <a:t>(j); </a:t>
            </a:r>
          </a:p>
          <a:p>
            <a:pPr marL="0" indent="0">
              <a:lnSpc>
                <a:spcPct val="120000"/>
              </a:lnSpc>
              <a:buFont typeface="Arial" panose="020B0604020202020204" pitchFamily="34" charset="0"/>
              <a:buNone/>
            </a:pPr>
            <a:r>
              <a:rPr lang="en-GB" sz="1400" dirty="0">
                <a:latin typeface="Courier New" panose="02070309020205020404" pitchFamily="49" charset="0"/>
                <a:ea typeface="MS PMincho" panose="020B0400000000000000" pitchFamily="18" charset="-128"/>
                <a:cs typeface="Courier New" panose="02070309020205020404" pitchFamily="49" charset="0"/>
              </a:rPr>
              <a:t>        models{</a:t>
            </a:r>
            <a:r>
              <a:rPr lang="en-GB" sz="1400" dirty="0" err="1">
                <a:latin typeface="Courier New" panose="02070309020205020404" pitchFamily="49" charset="0"/>
                <a:ea typeface="MS PMincho" panose="020B0400000000000000" pitchFamily="18" charset="-128"/>
                <a:cs typeface="Courier New" panose="02070309020205020404" pitchFamily="49" charset="0"/>
              </a:rPr>
              <a:t>ct</a:t>
            </a:r>
            <a:r>
              <a:rPr lang="en-GB" sz="1400" dirty="0">
                <a:latin typeface="Courier New" panose="02070309020205020404" pitchFamily="49" charset="0"/>
                <a:ea typeface="MS PMincho" panose="020B0400000000000000" pitchFamily="18" charset="-128"/>
                <a:cs typeface="Courier New" panose="02070309020205020404" pitchFamily="49" charset="0"/>
              </a:rPr>
              <a:t>} = </a:t>
            </a:r>
            <a:r>
              <a:rPr lang="en-GB" sz="1400" dirty="0" err="1">
                <a:latin typeface="Courier New" panose="02070309020205020404" pitchFamily="49" charset="0"/>
                <a:ea typeface="MS PMincho" panose="020B0400000000000000" pitchFamily="18" charset="-128"/>
                <a:cs typeface="Courier New" panose="02070309020205020404" pitchFamily="49" charset="0"/>
              </a:rPr>
              <a:t>armax</a:t>
            </a:r>
            <a:r>
              <a:rPr lang="en-GB" sz="1400" dirty="0">
                <a:latin typeface="Courier New" panose="02070309020205020404" pitchFamily="49" charset="0"/>
                <a:ea typeface="MS PMincho" panose="020B0400000000000000" pitchFamily="18" charset="-128"/>
                <a:cs typeface="Courier New" panose="02070309020205020404" pitchFamily="49" charset="0"/>
              </a:rPr>
              <a:t>(</a:t>
            </a:r>
            <a:r>
              <a:rPr lang="en-GB" sz="1400" dirty="0" err="1">
                <a:latin typeface="Courier New" panose="02070309020205020404" pitchFamily="49" charset="0"/>
                <a:ea typeface="MS PMincho" panose="020B0400000000000000" pitchFamily="18" charset="-128"/>
                <a:cs typeface="Courier New" panose="02070309020205020404" pitchFamily="49" charset="0"/>
              </a:rPr>
              <a:t>my_data_train</a:t>
            </a:r>
            <a:r>
              <a:rPr lang="en-GB" sz="1400" dirty="0">
                <a:latin typeface="Courier New" panose="02070309020205020404" pitchFamily="49" charset="0"/>
                <a:ea typeface="MS PMincho" panose="020B0400000000000000" pitchFamily="18" charset="-128"/>
                <a:cs typeface="Courier New" panose="02070309020205020404" pitchFamily="49" charset="0"/>
              </a:rPr>
              <a:t>,[</a:t>
            </a:r>
            <a:r>
              <a:rPr lang="en-GB" sz="1400" dirty="0" err="1">
                <a:latin typeface="Courier New" panose="02070309020205020404" pitchFamily="49" charset="0"/>
                <a:ea typeface="MS PMincho" panose="020B0400000000000000" pitchFamily="18" charset="-128"/>
                <a:cs typeface="Courier New" panose="02070309020205020404" pitchFamily="49" charset="0"/>
              </a:rPr>
              <a:t>na</a:t>
            </a:r>
            <a:r>
              <a:rPr lang="en-GB" sz="1400" dirty="0">
                <a:latin typeface="Courier New" panose="02070309020205020404" pitchFamily="49" charset="0"/>
                <a:ea typeface="MS PMincho" panose="020B0400000000000000" pitchFamily="18" charset="-128"/>
                <a:cs typeface="Courier New" panose="02070309020205020404" pitchFamily="49" charset="0"/>
              </a:rPr>
              <a:t>_ </a:t>
            </a:r>
            <a:r>
              <a:rPr lang="en-GB" sz="1400" dirty="0" err="1">
                <a:latin typeface="Courier New" panose="02070309020205020404" pitchFamily="49" charset="0"/>
                <a:ea typeface="MS PMincho" panose="020B0400000000000000" pitchFamily="18" charset="-128"/>
                <a:cs typeface="Courier New" panose="02070309020205020404" pitchFamily="49" charset="0"/>
              </a:rPr>
              <a:t>nc</a:t>
            </a:r>
            <a:r>
              <a:rPr lang="en-GB" sz="1400" dirty="0">
                <a:latin typeface="Courier New" panose="02070309020205020404" pitchFamily="49" charset="0"/>
                <a:ea typeface="MS PMincho" panose="020B0400000000000000" pitchFamily="18" charset="-128"/>
                <a:cs typeface="Courier New" panose="02070309020205020404" pitchFamily="49" charset="0"/>
              </a:rPr>
              <a:t>_]);</a:t>
            </a:r>
          </a:p>
          <a:p>
            <a:pPr marL="0" indent="0">
              <a:lnSpc>
                <a:spcPct val="120000"/>
              </a:lnSpc>
              <a:buFont typeface="Arial" panose="020B0604020202020204" pitchFamily="34" charset="0"/>
              <a:buNone/>
            </a:pPr>
            <a:r>
              <a:rPr lang="en-GB" sz="1400" dirty="0">
                <a:latin typeface="Courier New" panose="02070309020205020404" pitchFamily="49" charset="0"/>
                <a:ea typeface="MS PMincho" panose="020B0400000000000000" pitchFamily="18" charset="-128"/>
                <a:cs typeface="Courier New" panose="02070309020205020404" pitchFamily="49" charset="0"/>
              </a:rPr>
              <a:t>        </a:t>
            </a:r>
            <a:r>
              <a:rPr lang="en-GB" sz="1400" dirty="0" err="1">
                <a:latin typeface="Courier New" panose="02070309020205020404" pitchFamily="49" charset="0"/>
                <a:ea typeface="MS PMincho" panose="020B0400000000000000" pitchFamily="18" charset="-128"/>
                <a:cs typeface="Courier New" panose="02070309020205020404" pitchFamily="49" charset="0"/>
              </a:rPr>
              <a:t>ct</a:t>
            </a:r>
            <a:r>
              <a:rPr lang="en-GB" sz="1400" dirty="0">
                <a:latin typeface="Courier New" panose="02070309020205020404" pitchFamily="49" charset="0"/>
                <a:ea typeface="MS PMincho" panose="020B0400000000000000" pitchFamily="18" charset="-128"/>
                <a:cs typeface="Courier New" panose="02070309020205020404" pitchFamily="49" charset="0"/>
              </a:rPr>
              <a:t> = ct+1;</a:t>
            </a:r>
          </a:p>
          <a:p>
            <a:pPr marL="0" indent="0">
              <a:lnSpc>
                <a:spcPct val="120000"/>
              </a:lnSpc>
              <a:buFont typeface="Arial" panose="020B0604020202020204" pitchFamily="34" charset="0"/>
              <a:buNone/>
            </a:pPr>
            <a:r>
              <a:rPr lang="en-GB" sz="1400" dirty="0">
                <a:latin typeface="Courier New" panose="02070309020205020404" pitchFamily="49" charset="0"/>
                <a:ea typeface="MS PMincho" panose="020B0400000000000000" pitchFamily="18" charset="-128"/>
                <a:cs typeface="Courier New" panose="02070309020205020404" pitchFamily="49" charset="0"/>
              </a:rPr>
              <a:t>    </a:t>
            </a:r>
            <a:r>
              <a:rPr lang="en-GB" sz="1400" dirty="0">
                <a:solidFill>
                  <a:srgbClr val="0000FF"/>
                </a:solidFill>
                <a:latin typeface="Courier New" panose="02070309020205020404" pitchFamily="49" charset="0"/>
                <a:ea typeface="MS PMincho" panose="020B0400000000000000" pitchFamily="18" charset="-128"/>
                <a:cs typeface="Courier New" panose="02070309020205020404" pitchFamily="49" charset="0"/>
              </a:rPr>
              <a:t>end</a:t>
            </a:r>
          </a:p>
          <a:p>
            <a:pPr marL="0" indent="0">
              <a:lnSpc>
                <a:spcPct val="120000"/>
              </a:lnSpc>
              <a:buFont typeface="Arial" panose="020B0604020202020204" pitchFamily="34" charset="0"/>
              <a:buNone/>
            </a:pPr>
            <a:r>
              <a:rPr lang="en-GB" sz="1400" dirty="0">
                <a:solidFill>
                  <a:srgbClr val="0000FF"/>
                </a:solidFill>
                <a:latin typeface="Courier New" panose="02070309020205020404" pitchFamily="49" charset="0"/>
                <a:ea typeface="MS PMincho" panose="020B0400000000000000" pitchFamily="18" charset="-128"/>
                <a:cs typeface="Courier New" panose="02070309020205020404" pitchFamily="49" charset="0"/>
              </a:rPr>
              <a:t>end</a:t>
            </a:r>
          </a:p>
        </p:txBody>
      </p:sp>
      <p:sp>
        <p:nvSpPr>
          <p:cNvPr id="4" name="Title 1">
            <a:extLst>
              <a:ext uri="{FF2B5EF4-FFF2-40B4-BE49-F238E27FC236}">
                <a16:creationId xmlns:a16="http://schemas.microsoft.com/office/drawing/2014/main" id="{9CB0F826-7845-790B-6106-7B5D818B49AF}"/>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02 </a:t>
            </a:r>
            <a:r>
              <a:rPr lang="en-GB" sz="2800">
                <a:solidFill>
                  <a:schemeClr val="bg2">
                    <a:lumMod val="25000"/>
                  </a:schemeClr>
                </a:solidFill>
                <a:latin typeface="+mn-lt"/>
              </a:rPr>
              <a:t>– Model training</a:t>
            </a:r>
          </a:p>
        </p:txBody>
      </p:sp>
    </p:spTree>
    <p:extLst>
      <p:ext uri="{BB962C8B-B14F-4D97-AF65-F5344CB8AC3E}">
        <p14:creationId xmlns:p14="http://schemas.microsoft.com/office/powerpoint/2010/main" val="117986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DCCC4D-89C4-5A9C-1097-583812F3AF14}"/>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02 </a:t>
            </a:r>
            <a:r>
              <a:rPr lang="en-GB" sz="2800">
                <a:solidFill>
                  <a:schemeClr val="bg2">
                    <a:lumMod val="25000"/>
                  </a:schemeClr>
                </a:solidFill>
                <a:latin typeface="+mn-lt"/>
              </a:rPr>
              <a:t>– Model selection</a:t>
            </a:r>
          </a:p>
        </p:txBody>
      </p:sp>
      <p:pic>
        <p:nvPicPr>
          <p:cNvPr id="3" name="Picture 2" descr="Diagram&#10;&#10;Description automatically generated">
            <a:extLst>
              <a:ext uri="{FF2B5EF4-FFF2-40B4-BE49-F238E27FC236}">
                <a16:creationId xmlns:a16="http://schemas.microsoft.com/office/drawing/2014/main" id="{BEF0612B-51AD-D1BF-B40C-E3F8B0380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895" y="361417"/>
            <a:ext cx="2810960" cy="6135165"/>
          </a:xfrm>
          <a:prstGeom prst="rect">
            <a:avLst/>
          </a:prstGeom>
        </p:spPr>
      </p:pic>
      <p:sp>
        <p:nvSpPr>
          <p:cNvPr id="4" name="Content Placeholder 2">
            <a:extLst>
              <a:ext uri="{FF2B5EF4-FFF2-40B4-BE49-F238E27FC236}">
                <a16:creationId xmlns:a16="http://schemas.microsoft.com/office/drawing/2014/main" id="{46A497A7-B2F0-0505-FBC9-2310D199628E}"/>
              </a:ext>
            </a:extLst>
          </p:cNvPr>
          <p:cNvSpPr>
            <a:spLocks noGrp="1"/>
          </p:cNvSpPr>
          <p:nvPr>
            <p:ph idx="4294967295"/>
          </p:nvPr>
        </p:nvSpPr>
        <p:spPr>
          <a:xfrm>
            <a:off x="363635" y="1293522"/>
            <a:ext cx="5732365" cy="4270954"/>
          </a:xfrm>
        </p:spPr>
        <p:txBody>
          <a:bodyPr>
            <a:normAutofit fontScale="62500" lnSpcReduction="20000"/>
          </a:bodyPr>
          <a:lstStyle/>
          <a:p>
            <a:pPr marL="0" indent="0">
              <a:lnSpc>
                <a:spcPct val="170000"/>
              </a:lnSpc>
              <a:buNone/>
            </a:pPr>
            <a:r>
              <a:rPr lang="en-GB" sz="2000">
                <a:solidFill>
                  <a:schemeClr val="bg2">
                    <a:lumMod val="25000"/>
                  </a:schemeClr>
                </a:solidFill>
              </a:rPr>
              <a:t>In the flowchart on the right, there is the description of the algorithm I used to find the best model for each criterion to assess model performances:</a:t>
            </a:r>
          </a:p>
          <a:p>
            <a:pPr>
              <a:lnSpc>
                <a:spcPct val="170000"/>
              </a:lnSpc>
            </a:pPr>
            <a:r>
              <a:rPr lang="en-GB" sz="2000">
                <a:solidFill>
                  <a:schemeClr val="bg2">
                    <a:lumMod val="25000"/>
                  </a:schemeClr>
                </a:solidFill>
              </a:rPr>
              <a:t>Mean Squared Error</a:t>
            </a:r>
          </a:p>
          <a:p>
            <a:pPr>
              <a:lnSpc>
                <a:spcPct val="170000"/>
              </a:lnSpc>
            </a:pPr>
            <a:r>
              <a:rPr lang="en-GB" sz="2000">
                <a:solidFill>
                  <a:schemeClr val="bg2">
                    <a:lumMod val="25000"/>
                  </a:schemeClr>
                </a:solidFill>
              </a:rPr>
              <a:t>Root Mean Squared Error</a:t>
            </a:r>
          </a:p>
          <a:p>
            <a:pPr>
              <a:lnSpc>
                <a:spcPct val="170000"/>
              </a:lnSpc>
            </a:pPr>
            <a:r>
              <a:rPr lang="en-GB" sz="2000">
                <a:solidFill>
                  <a:schemeClr val="bg2">
                    <a:lumMod val="25000"/>
                  </a:schemeClr>
                </a:solidFill>
              </a:rPr>
              <a:t>Akaike Information Criterion</a:t>
            </a:r>
          </a:p>
          <a:p>
            <a:pPr>
              <a:lnSpc>
                <a:spcPct val="170000"/>
              </a:lnSpc>
            </a:pPr>
            <a:r>
              <a:rPr lang="en-GB" sz="2000">
                <a:solidFill>
                  <a:schemeClr val="bg2">
                    <a:lumMod val="25000"/>
                  </a:schemeClr>
                </a:solidFill>
              </a:rPr>
              <a:t>Minimum Description </a:t>
            </a:r>
            <a:r>
              <a:rPr lang="en-GB" sz="2000" err="1">
                <a:solidFill>
                  <a:schemeClr val="bg2">
                    <a:lumMod val="25000"/>
                  </a:schemeClr>
                </a:solidFill>
              </a:rPr>
              <a:t>Lenght</a:t>
            </a:r>
            <a:endParaRPr lang="en-GB" sz="2000">
              <a:solidFill>
                <a:schemeClr val="bg2">
                  <a:lumMod val="25000"/>
                </a:schemeClr>
              </a:solidFill>
            </a:endParaRPr>
          </a:p>
          <a:p>
            <a:pPr>
              <a:lnSpc>
                <a:spcPct val="170000"/>
              </a:lnSpc>
            </a:pPr>
            <a:r>
              <a:rPr lang="en-GB" sz="2000">
                <a:solidFill>
                  <a:schemeClr val="bg2">
                    <a:lumMod val="25000"/>
                  </a:schemeClr>
                </a:solidFill>
              </a:rPr>
              <a:t>Mean Absolute Error</a:t>
            </a:r>
          </a:p>
          <a:p>
            <a:pPr>
              <a:lnSpc>
                <a:spcPct val="170000"/>
              </a:lnSpc>
            </a:pPr>
            <a:r>
              <a:rPr lang="en-GB" sz="2000">
                <a:solidFill>
                  <a:schemeClr val="bg2">
                    <a:lumMod val="25000"/>
                  </a:schemeClr>
                </a:solidFill>
              </a:rPr>
              <a:t>Final Prediction Error</a:t>
            </a:r>
          </a:p>
          <a:p>
            <a:pPr>
              <a:lnSpc>
                <a:spcPct val="170000"/>
              </a:lnSpc>
            </a:pPr>
            <a:r>
              <a:rPr lang="en-GB" sz="2000">
                <a:solidFill>
                  <a:schemeClr val="bg2">
                    <a:lumMod val="25000"/>
                  </a:schemeClr>
                </a:solidFill>
              </a:rPr>
              <a:t>Mean Absolute Percentage Error</a:t>
            </a:r>
          </a:p>
          <a:p>
            <a:pPr>
              <a:lnSpc>
                <a:spcPct val="170000"/>
              </a:lnSpc>
            </a:pPr>
            <a:r>
              <a:rPr lang="en-GB" sz="2000">
                <a:solidFill>
                  <a:schemeClr val="bg2">
                    <a:lumMod val="25000"/>
                  </a:schemeClr>
                </a:solidFill>
              </a:rPr>
              <a:t>Percentage of Fitting</a:t>
            </a:r>
          </a:p>
        </p:txBody>
      </p:sp>
    </p:spTree>
    <p:extLst>
      <p:ext uri="{BB962C8B-B14F-4D97-AF65-F5344CB8AC3E}">
        <p14:creationId xmlns:p14="http://schemas.microsoft.com/office/powerpoint/2010/main" val="3195364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93B589-A90B-B424-0F7F-4CDD9E9EF415}"/>
                  </a:ext>
                </a:extLst>
              </p:cNvPr>
              <p:cNvSpPr>
                <a:spLocks noGrp="1"/>
              </p:cNvSpPr>
              <p:nvPr>
                <p:ph idx="4294967295"/>
              </p:nvPr>
            </p:nvSpPr>
            <p:spPr>
              <a:xfrm>
                <a:off x="363635" y="1277957"/>
                <a:ext cx="5732365" cy="4963721"/>
              </a:xfrm>
            </p:spPr>
            <p:txBody>
              <a:bodyPr>
                <a:normAutofit fontScale="62500" lnSpcReduction="20000"/>
              </a:bodyPr>
              <a:lstStyle/>
              <a:p>
                <a:pPr marL="0" indent="0">
                  <a:lnSpc>
                    <a:spcPct val="170000"/>
                  </a:lnSpc>
                  <a:buNone/>
                </a:pPr>
                <a:r>
                  <a:rPr lang="en-GB" sz="2000">
                    <a:solidFill>
                      <a:schemeClr val="bg2">
                        <a:lumMod val="25000"/>
                      </a:schemeClr>
                    </a:solidFill>
                  </a:rPr>
                  <a:t>I found best models according to three different criteria:</a:t>
                </a:r>
              </a:p>
              <a:p>
                <a:pPr>
                  <a:lnSpc>
                    <a:spcPct val="170000"/>
                  </a:lnSpc>
                </a:pPr>
                <a:r>
                  <a:rPr lang="en-GB" sz="2000">
                    <a:solidFill>
                      <a:schemeClr val="bg2">
                        <a:lumMod val="25000"/>
                      </a:schemeClr>
                    </a:solidFill>
                  </a:rPr>
                  <a:t>By minimizing AIC</a:t>
                </a:r>
              </a:p>
              <a:p>
                <a:pPr>
                  <a:lnSpc>
                    <a:spcPct val="170000"/>
                  </a:lnSpc>
                </a:pPr>
                <a:r>
                  <a:rPr lang="en-GB" sz="2000">
                    <a:solidFill>
                      <a:schemeClr val="bg2">
                        <a:lumMod val="25000"/>
                      </a:schemeClr>
                    </a:solidFill>
                  </a:rPr>
                  <a:t>By minimizing MSE</a:t>
                </a:r>
              </a:p>
              <a:p>
                <a:pPr>
                  <a:lnSpc>
                    <a:spcPct val="170000"/>
                  </a:lnSpc>
                </a:pPr>
                <a:r>
                  <a:rPr lang="en-GB" sz="2000">
                    <a:solidFill>
                      <a:schemeClr val="bg2">
                        <a:lumMod val="25000"/>
                      </a:schemeClr>
                    </a:solidFill>
                  </a:rPr>
                  <a:t>By minimizing MDL</a:t>
                </a:r>
              </a:p>
              <a:p>
                <a:pPr marL="0" indent="0">
                  <a:lnSpc>
                    <a:spcPct val="170000"/>
                  </a:lnSpc>
                  <a:buNone/>
                </a:pPr>
                <a:r>
                  <a:rPr lang="en-GB" sz="2000">
                    <a:solidFill>
                      <a:schemeClr val="bg2">
                        <a:lumMod val="25000"/>
                      </a:schemeClr>
                    </a:solidFill>
                  </a:rPr>
                  <a:t>As the final criterion to choose the optimal fitted model I chose </a:t>
                </a:r>
                <a:r>
                  <a:rPr lang="en-GB" sz="2000" b="1">
                    <a:solidFill>
                      <a:srgbClr val="E09F3E"/>
                    </a:solidFill>
                  </a:rPr>
                  <a:t>MDL</a:t>
                </a:r>
                <a:r>
                  <a:rPr lang="en-GB" sz="2000">
                    <a:solidFill>
                      <a:schemeClr val="bg2">
                        <a:lumMod val="25000"/>
                      </a:schemeClr>
                    </a:solidFill>
                  </a:rPr>
                  <a:t>, since it is a good trade-off between </a:t>
                </a:r>
                <a:r>
                  <a:rPr lang="en-GB" sz="2000" b="1">
                    <a:solidFill>
                      <a:srgbClr val="E09F3E"/>
                    </a:solidFill>
                  </a:rPr>
                  <a:t>model complexity</a:t>
                </a:r>
                <a:r>
                  <a:rPr lang="en-GB" sz="2000">
                    <a:solidFill>
                      <a:schemeClr val="bg2">
                        <a:lumMod val="25000"/>
                      </a:schemeClr>
                    </a:solidFill>
                  </a:rPr>
                  <a:t> and </a:t>
                </a:r>
                <a:r>
                  <a:rPr lang="en-GB" sz="2000" b="1">
                    <a:solidFill>
                      <a:srgbClr val="E09F3E"/>
                    </a:solidFill>
                  </a:rPr>
                  <a:t>model performances</a:t>
                </a:r>
                <a:r>
                  <a:rPr lang="en-GB" sz="2000">
                    <a:solidFill>
                      <a:schemeClr val="bg2">
                        <a:lumMod val="25000"/>
                      </a:schemeClr>
                    </a:solidFill>
                  </a:rPr>
                  <a:t>. In doing so, I tried to find a simpler model and to prevent overfitting. In particular, MDL is defined as</a:t>
                </a:r>
              </a:p>
              <a:p>
                <a:pPr marL="0" indent="0">
                  <a:lnSpc>
                    <a:spcPct val="170000"/>
                  </a:lnSpc>
                  <a:buNone/>
                </a:pPr>
                <a14:m>
                  <m:oMathPara xmlns:m="http://schemas.openxmlformats.org/officeDocument/2006/math">
                    <m:oMathParaPr>
                      <m:jc m:val="centerGroup"/>
                    </m:oMathParaPr>
                    <m:oMath xmlns:m="http://schemas.openxmlformats.org/officeDocument/2006/math">
                      <m:r>
                        <a:rPr lang="it-IT" sz="2000" b="0" i="1" smtClean="0">
                          <a:solidFill>
                            <a:schemeClr val="bg2">
                              <a:lumMod val="25000"/>
                            </a:schemeClr>
                          </a:solidFill>
                          <a:latin typeface="Cambria Math" panose="02040503050406030204" pitchFamily="18" charset="0"/>
                        </a:rPr>
                        <m:t>𝑀𝐷𝐿</m:t>
                      </m:r>
                      <m:r>
                        <a:rPr lang="en-GB" sz="2000" i="1" smtClean="0">
                          <a:solidFill>
                            <a:schemeClr val="bg2">
                              <a:lumMod val="25000"/>
                            </a:schemeClr>
                          </a:solidFill>
                          <a:latin typeface="Cambria Math" panose="02040503050406030204" pitchFamily="18" charset="0"/>
                        </a:rPr>
                        <m:t>=</m:t>
                      </m:r>
                      <m:func>
                        <m:funcPr>
                          <m:ctrlPr>
                            <a:rPr lang="en-GB" sz="2000" i="1" smtClean="0">
                              <a:solidFill>
                                <a:schemeClr val="bg2">
                                  <a:lumMod val="25000"/>
                                </a:schemeClr>
                              </a:solidFill>
                              <a:latin typeface="Cambria Math" panose="02040503050406030204" pitchFamily="18" charset="0"/>
                            </a:rPr>
                          </m:ctrlPr>
                        </m:funcPr>
                        <m:fName>
                          <m:r>
                            <m:rPr>
                              <m:sty m:val="p"/>
                            </m:rPr>
                            <a:rPr lang="en-GB" sz="2000" i="0" smtClean="0">
                              <a:solidFill>
                                <a:schemeClr val="bg2">
                                  <a:lumMod val="25000"/>
                                </a:schemeClr>
                              </a:solidFill>
                              <a:latin typeface="Cambria Math" panose="02040503050406030204" pitchFamily="18" charset="0"/>
                            </a:rPr>
                            <m:t>ln</m:t>
                          </m:r>
                        </m:fName>
                        <m:e>
                          <m:r>
                            <a:rPr lang="it-IT" sz="2000" b="0" i="1" smtClean="0">
                              <a:solidFill>
                                <a:schemeClr val="bg2">
                                  <a:lumMod val="25000"/>
                                </a:schemeClr>
                              </a:solidFill>
                              <a:latin typeface="Cambria Math" panose="02040503050406030204" pitchFamily="18" charset="0"/>
                            </a:rPr>
                            <m:t>𝑁</m:t>
                          </m:r>
                        </m:e>
                      </m:func>
                      <m:r>
                        <a:rPr lang="it-IT" sz="2000" b="0" i="1" smtClean="0">
                          <a:solidFill>
                            <a:schemeClr val="bg2">
                              <a:lumMod val="25000"/>
                            </a:schemeClr>
                          </a:solidFill>
                          <a:latin typeface="Cambria Math" panose="02040503050406030204" pitchFamily="18" charset="0"/>
                        </a:rPr>
                        <m:t>⋅</m:t>
                      </m:r>
                      <m:f>
                        <m:fPr>
                          <m:ctrlPr>
                            <a:rPr lang="it-IT" sz="2000" b="0" i="1" smtClean="0">
                              <a:solidFill>
                                <a:schemeClr val="bg2">
                                  <a:lumMod val="25000"/>
                                </a:schemeClr>
                              </a:solidFill>
                              <a:latin typeface="Cambria Math" panose="02040503050406030204" pitchFamily="18" charset="0"/>
                            </a:rPr>
                          </m:ctrlPr>
                        </m:fPr>
                        <m:num>
                          <m:r>
                            <a:rPr lang="it-IT" sz="2000" b="0" i="1" smtClean="0">
                              <a:solidFill>
                                <a:schemeClr val="bg2">
                                  <a:lumMod val="25000"/>
                                </a:schemeClr>
                              </a:solidFill>
                              <a:latin typeface="Cambria Math" panose="02040503050406030204" pitchFamily="18" charset="0"/>
                            </a:rPr>
                            <m:t>𝑛</m:t>
                          </m:r>
                        </m:num>
                        <m:den>
                          <m:r>
                            <a:rPr lang="it-IT" sz="2000" b="0" i="1" smtClean="0">
                              <a:solidFill>
                                <a:schemeClr val="bg2">
                                  <a:lumMod val="25000"/>
                                </a:schemeClr>
                              </a:solidFill>
                              <a:latin typeface="Cambria Math" panose="02040503050406030204" pitchFamily="18" charset="0"/>
                            </a:rPr>
                            <m:t>𝑁</m:t>
                          </m:r>
                        </m:den>
                      </m:f>
                      <m:r>
                        <a:rPr lang="it-IT" sz="2000" b="0" i="1" smtClean="0">
                          <a:solidFill>
                            <a:schemeClr val="bg2">
                              <a:lumMod val="25000"/>
                            </a:schemeClr>
                          </a:solidFill>
                          <a:latin typeface="Cambria Math" panose="02040503050406030204" pitchFamily="18" charset="0"/>
                        </a:rPr>
                        <m:t>+</m:t>
                      </m:r>
                      <m:func>
                        <m:funcPr>
                          <m:ctrlPr>
                            <a:rPr lang="it-IT" sz="2000" b="0" i="1" smtClean="0">
                              <a:solidFill>
                                <a:schemeClr val="bg2">
                                  <a:lumMod val="25000"/>
                                </a:schemeClr>
                              </a:solidFill>
                              <a:latin typeface="Cambria Math" panose="02040503050406030204" pitchFamily="18" charset="0"/>
                            </a:rPr>
                          </m:ctrlPr>
                        </m:funcPr>
                        <m:fName>
                          <m:r>
                            <m:rPr>
                              <m:sty m:val="p"/>
                            </m:rPr>
                            <a:rPr lang="it-IT" sz="2000" b="0" i="0" smtClean="0">
                              <a:solidFill>
                                <a:schemeClr val="bg2">
                                  <a:lumMod val="25000"/>
                                </a:schemeClr>
                              </a:solidFill>
                              <a:latin typeface="Cambria Math" panose="02040503050406030204" pitchFamily="18" charset="0"/>
                            </a:rPr>
                            <m:t>ln</m:t>
                          </m:r>
                        </m:fName>
                        <m:e>
                          <m:d>
                            <m:dPr>
                              <m:ctrlPr>
                                <a:rPr lang="it-IT" sz="2000" b="0" i="1" smtClean="0">
                                  <a:solidFill>
                                    <a:schemeClr val="bg2">
                                      <a:lumMod val="25000"/>
                                    </a:schemeClr>
                                  </a:solidFill>
                                  <a:latin typeface="Cambria Math" panose="02040503050406030204" pitchFamily="18" charset="0"/>
                                </a:rPr>
                              </m:ctrlPr>
                            </m:dPr>
                            <m:e>
                              <m:f>
                                <m:fPr>
                                  <m:ctrlPr>
                                    <a:rPr lang="it-IT" sz="2000" b="0" i="1" smtClean="0">
                                      <a:solidFill>
                                        <a:schemeClr val="bg2">
                                          <a:lumMod val="25000"/>
                                        </a:schemeClr>
                                      </a:solidFill>
                                      <a:latin typeface="Cambria Math" panose="02040503050406030204" pitchFamily="18" charset="0"/>
                                    </a:rPr>
                                  </m:ctrlPr>
                                </m:fPr>
                                <m:num>
                                  <m:r>
                                    <a:rPr lang="it-IT" sz="2000" b="0" i="1" smtClean="0">
                                      <a:solidFill>
                                        <a:schemeClr val="bg2">
                                          <a:lumMod val="25000"/>
                                        </a:schemeClr>
                                      </a:solidFill>
                                      <a:latin typeface="Cambria Math" panose="02040503050406030204" pitchFamily="18" charset="0"/>
                                    </a:rPr>
                                    <m:t>1</m:t>
                                  </m:r>
                                </m:num>
                                <m:den>
                                  <m:r>
                                    <a:rPr lang="it-IT" sz="2000" b="0" i="1" smtClean="0">
                                      <a:solidFill>
                                        <a:schemeClr val="bg2">
                                          <a:lumMod val="25000"/>
                                        </a:schemeClr>
                                      </a:solidFill>
                                      <a:latin typeface="Cambria Math" panose="02040503050406030204" pitchFamily="18" charset="0"/>
                                    </a:rPr>
                                    <m:t>𝑁</m:t>
                                  </m:r>
                                </m:den>
                              </m:f>
                              <m:nary>
                                <m:naryPr>
                                  <m:chr m:val="∑"/>
                                  <m:ctrlPr>
                                    <a:rPr lang="it-IT" sz="2000" b="0" i="1" smtClean="0">
                                      <a:solidFill>
                                        <a:schemeClr val="bg2">
                                          <a:lumMod val="25000"/>
                                        </a:schemeClr>
                                      </a:solidFill>
                                      <a:latin typeface="Cambria Math" panose="02040503050406030204" pitchFamily="18" charset="0"/>
                                    </a:rPr>
                                  </m:ctrlPr>
                                </m:naryPr>
                                <m:sub>
                                  <m:r>
                                    <m:rPr>
                                      <m:brk m:alnAt="23"/>
                                    </m:rPr>
                                    <a:rPr lang="it-IT" sz="2000" b="0" i="1" smtClean="0">
                                      <a:solidFill>
                                        <a:schemeClr val="bg2">
                                          <a:lumMod val="25000"/>
                                        </a:schemeClr>
                                      </a:solidFill>
                                      <a:latin typeface="Cambria Math" panose="02040503050406030204" pitchFamily="18" charset="0"/>
                                    </a:rPr>
                                    <m:t>𝑖</m:t>
                                  </m:r>
                                  <m:r>
                                    <a:rPr lang="it-IT" sz="2000" b="0" i="1" smtClean="0">
                                      <a:solidFill>
                                        <a:schemeClr val="bg2">
                                          <a:lumMod val="25000"/>
                                        </a:schemeClr>
                                      </a:solidFill>
                                      <a:latin typeface="Cambria Math" panose="02040503050406030204" pitchFamily="18" charset="0"/>
                                    </a:rPr>
                                    <m:t>=1</m:t>
                                  </m:r>
                                </m:sub>
                                <m:sup>
                                  <m:r>
                                    <a:rPr lang="it-IT" sz="2000" b="0" i="1" smtClean="0">
                                      <a:solidFill>
                                        <a:schemeClr val="bg2">
                                          <a:lumMod val="25000"/>
                                        </a:schemeClr>
                                      </a:solidFill>
                                      <a:latin typeface="Cambria Math" panose="02040503050406030204" pitchFamily="18" charset="0"/>
                                    </a:rPr>
                                    <m:t>𝑁</m:t>
                                  </m:r>
                                </m:sup>
                                <m:e>
                                  <m:sSup>
                                    <m:sSupPr>
                                      <m:ctrlPr>
                                        <a:rPr lang="it-IT" sz="2000" b="0" i="1" smtClean="0">
                                          <a:solidFill>
                                            <a:schemeClr val="bg2">
                                              <a:lumMod val="25000"/>
                                            </a:schemeClr>
                                          </a:solidFill>
                                          <a:latin typeface="Cambria Math" panose="02040503050406030204" pitchFamily="18" charset="0"/>
                                        </a:rPr>
                                      </m:ctrlPr>
                                    </m:sSupPr>
                                    <m:e>
                                      <m:d>
                                        <m:dPr>
                                          <m:ctrlPr>
                                            <a:rPr lang="it-IT" sz="2000" b="0" i="1" smtClean="0">
                                              <a:solidFill>
                                                <a:schemeClr val="bg2">
                                                  <a:lumMod val="25000"/>
                                                </a:schemeClr>
                                              </a:solidFill>
                                              <a:latin typeface="Cambria Math" panose="02040503050406030204" pitchFamily="18" charset="0"/>
                                            </a:rPr>
                                          </m:ctrlPr>
                                        </m:dPr>
                                        <m:e>
                                          <m:sSub>
                                            <m:sSubPr>
                                              <m:ctrlPr>
                                                <a:rPr lang="it-IT" sz="2000" b="0" i="1" smtClean="0">
                                                  <a:solidFill>
                                                    <a:schemeClr val="bg2">
                                                      <a:lumMod val="25000"/>
                                                    </a:schemeClr>
                                                  </a:solidFill>
                                                  <a:latin typeface="Cambria Math" panose="02040503050406030204" pitchFamily="18" charset="0"/>
                                                </a:rPr>
                                              </m:ctrlPr>
                                            </m:sSubPr>
                                            <m:e>
                                              <m:r>
                                                <a:rPr lang="it-IT" sz="2000" b="0" i="1" smtClean="0">
                                                  <a:solidFill>
                                                    <a:schemeClr val="bg2">
                                                      <a:lumMod val="25000"/>
                                                    </a:schemeClr>
                                                  </a:solidFill>
                                                  <a:latin typeface="Cambria Math" panose="02040503050406030204" pitchFamily="18" charset="0"/>
                                                </a:rPr>
                                                <m:t>𝑦</m:t>
                                              </m:r>
                                            </m:e>
                                            <m:sub>
                                              <m:r>
                                                <a:rPr lang="it-IT" sz="2000" b="0" i="1" smtClean="0">
                                                  <a:solidFill>
                                                    <a:schemeClr val="bg2">
                                                      <a:lumMod val="25000"/>
                                                    </a:schemeClr>
                                                  </a:solidFill>
                                                  <a:latin typeface="Cambria Math" panose="02040503050406030204" pitchFamily="18" charset="0"/>
                                                </a:rPr>
                                                <m:t>𝑖</m:t>
                                              </m:r>
                                            </m:sub>
                                          </m:sSub>
                                          <m:r>
                                            <a:rPr lang="it-IT" sz="2000" b="0" i="1" smtClean="0">
                                              <a:solidFill>
                                                <a:schemeClr val="bg2">
                                                  <a:lumMod val="25000"/>
                                                </a:schemeClr>
                                              </a:solidFill>
                                              <a:latin typeface="Cambria Math" panose="02040503050406030204" pitchFamily="18" charset="0"/>
                                            </a:rPr>
                                            <m:t>−</m:t>
                                          </m:r>
                                          <m:acc>
                                            <m:accPr>
                                              <m:chr m:val="̂"/>
                                              <m:ctrlPr>
                                                <a:rPr lang="it-IT" sz="2000" b="0" i="1" smtClean="0">
                                                  <a:solidFill>
                                                    <a:schemeClr val="bg2">
                                                      <a:lumMod val="25000"/>
                                                    </a:schemeClr>
                                                  </a:solidFill>
                                                  <a:latin typeface="Cambria Math" panose="02040503050406030204" pitchFamily="18" charset="0"/>
                                                </a:rPr>
                                              </m:ctrlPr>
                                            </m:accPr>
                                            <m:e>
                                              <m:sSub>
                                                <m:sSubPr>
                                                  <m:ctrlPr>
                                                    <a:rPr lang="it-IT" sz="2000" b="0" i="1" smtClean="0">
                                                      <a:solidFill>
                                                        <a:schemeClr val="bg2">
                                                          <a:lumMod val="25000"/>
                                                        </a:schemeClr>
                                                      </a:solidFill>
                                                      <a:latin typeface="Cambria Math" panose="02040503050406030204" pitchFamily="18" charset="0"/>
                                                    </a:rPr>
                                                  </m:ctrlPr>
                                                </m:sSubPr>
                                                <m:e>
                                                  <m:r>
                                                    <a:rPr lang="it-IT" sz="2000" b="0" i="1" smtClean="0">
                                                      <a:solidFill>
                                                        <a:schemeClr val="bg2">
                                                          <a:lumMod val="25000"/>
                                                        </a:schemeClr>
                                                      </a:solidFill>
                                                      <a:latin typeface="Cambria Math" panose="02040503050406030204" pitchFamily="18" charset="0"/>
                                                    </a:rPr>
                                                    <m:t>𝑦</m:t>
                                                  </m:r>
                                                </m:e>
                                                <m:sub>
                                                  <m:r>
                                                    <a:rPr lang="it-IT" sz="2000" b="0" i="1" smtClean="0">
                                                      <a:solidFill>
                                                        <a:schemeClr val="bg2">
                                                          <a:lumMod val="25000"/>
                                                        </a:schemeClr>
                                                      </a:solidFill>
                                                      <a:latin typeface="Cambria Math" panose="02040503050406030204" pitchFamily="18" charset="0"/>
                                                    </a:rPr>
                                                    <m:t>𝑖</m:t>
                                                  </m:r>
                                                </m:sub>
                                              </m:sSub>
                                            </m:e>
                                          </m:acc>
                                        </m:e>
                                      </m:d>
                                    </m:e>
                                    <m:sup>
                                      <m:r>
                                        <a:rPr lang="it-IT" sz="2000" b="0" i="1" smtClean="0">
                                          <a:solidFill>
                                            <a:schemeClr val="bg2">
                                              <a:lumMod val="25000"/>
                                            </a:schemeClr>
                                          </a:solidFill>
                                          <a:latin typeface="Cambria Math" panose="02040503050406030204" pitchFamily="18" charset="0"/>
                                        </a:rPr>
                                        <m:t>2</m:t>
                                      </m:r>
                                    </m:sup>
                                  </m:sSup>
                                </m:e>
                              </m:nary>
                            </m:e>
                          </m:d>
                          <m:r>
                            <a:rPr lang="it-IT" sz="2000" b="0" i="1" smtClean="0">
                              <a:solidFill>
                                <a:schemeClr val="bg2">
                                  <a:lumMod val="25000"/>
                                </a:schemeClr>
                              </a:solidFill>
                              <a:latin typeface="Cambria Math" panose="02040503050406030204" pitchFamily="18" charset="0"/>
                            </a:rPr>
                            <m:t> </m:t>
                          </m:r>
                        </m:e>
                      </m:func>
                    </m:oMath>
                  </m:oMathPara>
                </a14:m>
                <a:endParaRPr lang="en-GB" sz="2000">
                  <a:solidFill>
                    <a:schemeClr val="bg2">
                      <a:lumMod val="25000"/>
                    </a:schemeClr>
                  </a:solidFill>
                </a:endParaRPr>
              </a:p>
              <a:p>
                <a:pPr marL="0" indent="0">
                  <a:lnSpc>
                    <a:spcPct val="170000"/>
                  </a:lnSpc>
                  <a:buNone/>
                </a:pPr>
                <a:r>
                  <a:rPr lang="en-GB" sz="2000">
                    <a:solidFill>
                      <a:schemeClr val="bg2">
                        <a:lumMod val="25000"/>
                      </a:schemeClr>
                    </a:solidFill>
                  </a:rPr>
                  <a:t>By choosing MDL instead of AIC, I was able to reduce model complexity from an ARMA(39, 37) to an ARMA(9,4) while maintaining a comparable percentage of fitting.</a:t>
                </a:r>
              </a:p>
            </p:txBody>
          </p:sp>
        </mc:Choice>
        <mc:Fallback xmlns="">
          <p:sp>
            <p:nvSpPr>
              <p:cNvPr id="3" name="Content Placeholder 2">
                <a:extLst>
                  <a:ext uri="{FF2B5EF4-FFF2-40B4-BE49-F238E27FC236}">
                    <a16:creationId xmlns:a16="http://schemas.microsoft.com/office/drawing/2014/main" id="{5393B589-A90B-B424-0F7F-4CDD9E9EF415}"/>
                  </a:ext>
                </a:extLst>
              </p:cNvPr>
              <p:cNvSpPr>
                <a:spLocks noGrp="1" noRot="1" noChangeAspect="1" noMove="1" noResize="1" noEditPoints="1" noAdjustHandles="1" noChangeArrowheads="1" noChangeShapeType="1" noTextEdit="1"/>
              </p:cNvSpPr>
              <p:nvPr>
                <p:ph idx="4294967295"/>
              </p:nvPr>
            </p:nvSpPr>
            <p:spPr>
              <a:xfrm>
                <a:off x="363635" y="1277957"/>
                <a:ext cx="5732365" cy="4963721"/>
              </a:xfrm>
              <a:blipFill>
                <a:blip r:embed="rId3"/>
                <a:stretch>
                  <a:fillRect l="-221"/>
                </a:stretch>
              </a:blipFill>
            </p:spPr>
            <p:txBody>
              <a:bodyPr/>
              <a:lstStyle/>
              <a:p>
                <a:r>
                  <a:rPr lang="en-IT">
                    <a:noFill/>
                  </a:rPr>
                  <a:t> </a:t>
                </a:r>
              </a:p>
            </p:txBody>
          </p:sp>
        </mc:Fallback>
      </mc:AlternateContent>
      <p:sp>
        <p:nvSpPr>
          <p:cNvPr id="7" name="Title 1">
            <a:extLst>
              <a:ext uri="{FF2B5EF4-FFF2-40B4-BE49-F238E27FC236}">
                <a16:creationId xmlns:a16="http://schemas.microsoft.com/office/drawing/2014/main" id="{59DCCC4D-89C4-5A9C-1097-583812F3AF14}"/>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02 </a:t>
            </a:r>
            <a:r>
              <a:rPr lang="en-GB" sz="2800">
                <a:solidFill>
                  <a:schemeClr val="bg2">
                    <a:lumMod val="25000"/>
                  </a:schemeClr>
                </a:solidFill>
                <a:latin typeface="+mn-lt"/>
              </a:rPr>
              <a:t>– Model selection</a:t>
            </a:r>
          </a:p>
        </p:txBody>
      </p:sp>
      <p:graphicFrame>
        <p:nvGraphicFramePr>
          <p:cNvPr id="2" name="Table 7">
            <a:extLst>
              <a:ext uri="{FF2B5EF4-FFF2-40B4-BE49-F238E27FC236}">
                <a16:creationId xmlns:a16="http://schemas.microsoft.com/office/drawing/2014/main" id="{2262884F-E2C5-BEBF-CEB5-46E24E60EAFE}"/>
              </a:ext>
            </a:extLst>
          </p:cNvPr>
          <p:cNvGraphicFramePr>
            <a:graphicFrameLocks noGrp="1"/>
          </p:cNvGraphicFramePr>
          <p:nvPr>
            <p:extLst>
              <p:ext uri="{D42A27DB-BD31-4B8C-83A1-F6EECF244321}">
                <p14:modId xmlns:p14="http://schemas.microsoft.com/office/powerpoint/2010/main" val="2954823853"/>
              </p:ext>
            </p:extLst>
          </p:nvPr>
        </p:nvGraphicFramePr>
        <p:xfrm>
          <a:off x="6446520" y="4791534"/>
          <a:ext cx="5381843" cy="1409892"/>
        </p:xfrm>
        <a:graphic>
          <a:graphicData uri="http://schemas.openxmlformats.org/drawingml/2006/table">
            <a:tbl>
              <a:tblPr firstRow="1" bandRow="1">
                <a:tableStyleId>{8EC20E35-A176-4012-BC5E-935CFFF8708E}</a:tableStyleId>
              </a:tblPr>
              <a:tblGrid>
                <a:gridCol w="1187700">
                  <a:extLst>
                    <a:ext uri="{9D8B030D-6E8A-4147-A177-3AD203B41FA5}">
                      <a16:colId xmlns:a16="http://schemas.microsoft.com/office/drawing/2014/main" val="1566974016"/>
                    </a:ext>
                  </a:extLst>
                </a:gridCol>
                <a:gridCol w="904520">
                  <a:extLst>
                    <a:ext uri="{9D8B030D-6E8A-4147-A177-3AD203B41FA5}">
                      <a16:colId xmlns:a16="http://schemas.microsoft.com/office/drawing/2014/main" val="181681185"/>
                    </a:ext>
                  </a:extLst>
                </a:gridCol>
                <a:gridCol w="1096541">
                  <a:extLst>
                    <a:ext uri="{9D8B030D-6E8A-4147-A177-3AD203B41FA5}">
                      <a16:colId xmlns:a16="http://schemas.microsoft.com/office/drawing/2014/main" val="1518467598"/>
                    </a:ext>
                  </a:extLst>
                </a:gridCol>
                <a:gridCol w="1096541">
                  <a:extLst>
                    <a:ext uri="{9D8B030D-6E8A-4147-A177-3AD203B41FA5}">
                      <a16:colId xmlns:a16="http://schemas.microsoft.com/office/drawing/2014/main" val="696669754"/>
                    </a:ext>
                  </a:extLst>
                </a:gridCol>
                <a:gridCol w="1096541">
                  <a:extLst>
                    <a:ext uri="{9D8B030D-6E8A-4147-A177-3AD203B41FA5}">
                      <a16:colId xmlns:a16="http://schemas.microsoft.com/office/drawing/2014/main" val="672404841"/>
                    </a:ext>
                  </a:extLst>
                </a:gridCol>
              </a:tblGrid>
              <a:tr h="370840">
                <a:tc>
                  <a:txBody>
                    <a:bodyPr/>
                    <a:lstStyle/>
                    <a:p>
                      <a:r>
                        <a:rPr lang="en-GB" sz="1100" b="1" kern="1200">
                          <a:solidFill>
                            <a:schemeClr val="tx1"/>
                          </a:solidFill>
                          <a:latin typeface="+mn-lt"/>
                          <a:ea typeface="+mn-ea"/>
                          <a:cs typeface="+mn-cs"/>
                        </a:rPr>
                        <a:t>Model</a:t>
                      </a:r>
                    </a:p>
                  </a:txBody>
                  <a:tcPr anchor="ctr">
                    <a:noFill/>
                  </a:tcPr>
                </a:tc>
                <a:tc>
                  <a:txBody>
                    <a:bodyPr/>
                    <a:lstStyle/>
                    <a:p>
                      <a:pPr algn="ctr"/>
                      <a:r>
                        <a:rPr lang="en-GB" sz="1100" b="1">
                          <a:solidFill>
                            <a:schemeClr val="tx1"/>
                          </a:solidFill>
                        </a:rPr>
                        <a:t>AR order</a:t>
                      </a:r>
                    </a:p>
                  </a:txBody>
                  <a:tcPr anchor="ctr">
                    <a:noFill/>
                  </a:tcPr>
                </a:tc>
                <a:tc>
                  <a:txBody>
                    <a:bodyPr/>
                    <a:lstStyle/>
                    <a:p>
                      <a:pPr algn="ctr"/>
                      <a:r>
                        <a:rPr lang="en-GB" sz="1100" b="1">
                          <a:solidFill>
                            <a:schemeClr val="tx1"/>
                          </a:solidFill>
                        </a:rPr>
                        <a:t>MA order</a:t>
                      </a:r>
                    </a:p>
                  </a:txBody>
                  <a:tcPr anchor="ctr">
                    <a:noFill/>
                  </a:tcPr>
                </a:tc>
                <a:tc>
                  <a:txBody>
                    <a:bodyPr/>
                    <a:lstStyle/>
                    <a:p>
                      <a:pPr algn="ctr"/>
                      <a:r>
                        <a:rPr lang="en-GB" sz="1100" b="1">
                          <a:solidFill>
                            <a:schemeClr val="tx1"/>
                          </a:solidFill>
                        </a:rPr>
                        <a:t>n</a:t>
                      </a:r>
                    </a:p>
                  </a:txBody>
                  <a:tcPr anchor="ctr">
                    <a:noFill/>
                  </a:tcPr>
                </a:tc>
                <a:tc>
                  <a:txBody>
                    <a:bodyPr/>
                    <a:lstStyle/>
                    <a:p>
                      <a:pPr algn="ctr"/>
                      <a:r>
                        <a:rPr lang="en-GB" sz="1100" b="1">
                          <a:solidFill>
                            <a:schemeClr val="tx1"/>
                          </a:solidFill>
                        </a:rPr>
                        <a:t>Fit percentage</a:t>
                      </a:r>
                    </a:p>
                  </a:txBody>
                  <a:tcPr anchor="ctr">
                    <a:noFill/>
                  </a:tcPr>
                </a:tc>
                <a:extLst>
                  <a:ext uri="{0D108BD9-81ED-4DB2-BD59-A6C34878D82A}">
                    <a16:rowId xmlns:a16="http://schemas.microsoft.com/office/drawing/2014/main" val="3399810994"/>
                  </a:ext>
                </a:extLst>
              </a:tr>
              <a:tr h="370840">
                <a:tc>
                  <a:txBody>
                    <a:bodyPr/>
                    <a:lstStyle/>
                    <a:p>
                      <a:pPr algn="l"/>
                      <a:r>
                        <a:rPr lang="en-GB" sz="1100" b="1" err="1"/>
                        <a:t>model_min_AIC</a:t>
                      </a:r>
                      <a:endParaRPr lang="en-GB" sz="1100" b="1"/>
                    </a:p>
                  </a:txBody>
                  <a:tcPr anchor="ctr"/>
                </a:tc>
                <a:tc>
                  <a:txBody>
                    <a:bodyPr/>
                    <a:lstStyle/>
                    <a:p>
                      <a:pPr marL="0" algn="ctr" defTabSz="914400" rtl="0" eaLnBrk="1" latinLnBrk="0" hangingPunct="1"/>
                      <a:r>
                        <a:rPr lang="en-GB" sz="1000" kern="1200">
                          <a:solidFill>
                            <a:schemeClr val="dk1"/>
                          </a:solidFill>
                          <a:latin typeface="Courier New" panose="02070309020205020404" pitchFamily="49" charset="0"/>
                          <a:ea typeface="+mn-ea"/>
                          <a:cs typeface="Courier New" panose="02070309020205020404" pitchFamily="49" charset="0"/>
                        </a:rPr>
                        <a:t>39</a:t>
                      </a:r>
                    </a:p>
                  </a:txBody>
                  <a:tcPr anchor="ctr"/>
                </a:tc>
                <a:tc>
                  <a:txBody>
                    <a:bodyPr/>
                    <a:lstStyle/>
                    <a:p>
                      <a:pPr marL="0" algn="ctr" defTabSz="914400" rtl="0" eaLnBrk="1" latinLnBrk="0" hangingPunct="1"/>
                      <a:r>
                        <a:rPr lang="en-GB" sz="1000" kern="1200">
                          <a:solidFill>
                            <a:schemeClr val="dk1"/>
                          </a:solidFill>
                          <a:latin typeface="Courier New" panose="02070309020205020404" pitchFamily="49" charset="0"/>
                          <a:ea typeface="+mn-ea"/>
                          <a:cs typeface="Courier New" panose="02070309020205020404" pitchFamily="49" charset="0"/>
                        </a:rPr>
                        <a:t>37</a:t>
                      </a:r>
                    </a:p>
                  </a:txBody>
                  <a:tcPr anchor="ctr"/>
                </a:tc>
                <a:tc>
                  <a:txBody>
                    <a:bodyPr/>
                    <a:lstStyle/>
                    <a:p>
                      <a:pPr marL="0" algn="ctr" defTabSz="914400" rtl="0" eaLnBrk="1" latinLnBrk="0" hangingPunct="1"/>
                      <a:r>
                        <a:rPr lang="en-GB" sz="1000" kern="1200">
                          <a:solidFill>
                            <a:schemeClr val="dk1"/>
                          </a:solidFill>
                          <a:latin typeface="Courier New" panose="02070309020205020404" pitchFamily="49" charset="0"/>
                          <a:ea typeface="+mn-ea"/>
                          <a:cs typeface="Courier New" panose="02070309020205020404" pitchFamily="49" charset="0"/>
                        </a:rPr>
                        <a:t>76</a:t>
                      </a:r>
                    </a:p>
                  </a:txBody>
                  <a:tcPr anchor="ctr"/>
                </a:tc>
                <a:tc>
                  <a:txBody>
                    <a:bodyPr/>
                    <a:lstStyle/>
                    <a:p>
                      <a:pPr marL="0" algn="ctr" defTabSz="914400" rtl="0" eaLnBrk="1" latinLnBrk="0" hangingPunct="1"/>
                      <a:r>
                        <a:rPr lang="en-GB" sz="1000" kern="1200">
                          <a:solidFill>
                            <a:schemeClr val="dk1"/>
                          </a:solidFill>
                          <a:latin typeface="Courier New" panose="02070309020205020404" pitchFamily="49" charset="0"/>
                          <a:ea typeface="+mn-ea"/>
                          <a:cs typeface="Courier New" panose="02070309020205020404" pitchFamily="49" charset="0"/>
                        </a:rPr>
                        <a:t>89.34%</a:t>
                      </a:r>
                    </a:p>
                  </a:txBody>
                  <a:tcPr anchor="ctr"/>
                </a:tc>
                <a:extLst>
                  <a:ext uri="{0D108BD9-81ED-4DB2-BD59-A6C34878D82A}">
                    <a16:rowId xmlns:a16="http://schemas.microsoft.com/office/drawing/2014/main" val="24265649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err="1"/>
                        <a:t>model_min_MSE</a:t>
                      </a:r>
                      <a:endParaRPr lang="en-GB" sz="1100" b="1"/>
                    </a:p>
                  </a:txBody>
                  <a:tcPr anchor="ctr">
                    <a:noFill/>
                  </a:tcP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39</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37</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76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89.34%</a:t>
                      </a:r>
                    </a:p>
                  </a:txBody>
                  <a:tcPr anchor="ctr">
                    <a:noFill/>
                  </a:tcPr>
                </a:tc>
                <a:extLst>
                  <a:ext uri="{0D108BD9-81ED-4DB2-BD59-A6C34878D82A}">
                    <a16:rowId xmlns:a16="http://schemas.microsoft.com/office/drawing/2014/main" val="112281184"/>
                  </a:ext>
                </a:extLst>
              </a:tr>
              <a:tr h="2973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err="1"/>
                        <a:t>model_min_MDL</a:t>
                      </a:r>
                      <a:endParaRPr lang="en-GB" sz="1100" b="1"/>
                    </a:p>
                  </a:txBody>
                  <a:tcPr anchor="ct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9</a:t>
                      </a:r>
                    </a:p>
                  </a:txBody>
                  <a:tcPr anchor="ctr"/>
                </a:tc>
                <a:tc>
                  <a:txBody>
                    <a:bodyPr/>
                    <a:lstStyle/>
                    <a:p>
                      <a:pPr marL="0" algn="ctr" defTabSz="914400" rtl="0" eaLnBrk="1" latinLnBrk="0" hangingPunct="1"/>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4</a:t>
                      </a:r>
                    </a:p>
                  </a:txBody>
                  <a:tcPr anchor="ct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13</a:t>
                      </a:r>
                    </a:p>
                  </a:txBody>
                  <a:tcPr anchor="ct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88.07% </a:t>
                      </a:r>
                    </a:p>
                  </a:txBody>
                  <a:tcPr anchor="ctr"/>
                </a:tc>
                <a:extLst>
                  <a:ext uri="{0D108BD9-81ED-4DB2-BD59-A6C34878D82A}">
                    <a16:rowId xmlns:a16="http://schemas.microsoft.com/office/drawing/2014/main" val="10004245"/>
                  </a:ext>
                </a:extLst>
              </a:tr>
            </a:tbl>
          </a:graphicData>
        </a:graphic>
      </p:graphicFrame>
      <p:pic>
        <p:nvPicPr>
          <p:cNvPr id="5" name="Picture 4">
            <a:extLst>
              <a:ext uri="{FF2B5EF4-FFF2-40B4-BE49-F238E27FC236}">
                <a16:creationId xmlns:a16="http://schemas.microsoft.com/office/drawing/2014/main" id="{EFB75C92-B103-976D-5610-37DBC60C2F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46520" y="476189"/>
            <a:ext cx="5178990" cy="4205902"/>
          </a:xfrm>
          <a:prstGeom prst="rect">
            <a:avLst/>
          </a:prstGeom>
        </p:spPr>
      </p:pic>
    </p:spTree>
    <p:extLst>
      <p:ext uri="{BB962C8B-B14F-4D97-AF65-F5344CB8AC3E}">
        <p14:creationId xmlns:p14="http://schemas.microsoft.com/office/powerpoint/2010/main" val="3077572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DCCC4D-89C4-5A9C-1097-583812F3AF14}"/>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02 </a:t>
            </a:r>
            <a:r>
              <a:rPr lang="en-GB" sz="2800">
                <a:solidFill>
                  <a:schemeClr val="bg2">
                    <a:lumMod val="25000"/>
                  </a:schemeClr>
                </a:solidFill>
                <a:latin typeface="+mn-lt"/>
              </a:rPr>
              <a:t>– Model residuals</a:t>
            </a:r>
          </a:p>
        </p:txBody>
      </p:sp>
      <p:pic>
        <p:nvPicPr>
          <p:cNvPr id="4" name="Picture 3" descr="Chart&#10;&#10;Description automatically generated with medium confidence">
            <a:extLst>
              <a:ext uri="{FF2B5EF4-FFF2-40B4-BE49-F238E27FC236}">
                <a16:creationId xmlns:a16="http://schemas.microsoft.com/office/drawing/2014/main" id="{3648F679-6A55-360E-D7EA-9DAE2B793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62" y="1607667"/>
            <a:ext cx="4790119" cy="3798023"/>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2289960E-A7D5-18D8-623E-F1CE47A47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221" y="1607012"/>
            <a:ext cx="4289262" cy="3643975"/>
          </a:xfrm>
          <a:prstGeom prst="rect">
            <a:avLst/>
          </a:prstGeom>
        </p:spPr>
      </p:pic>
    </p:spTree>
    <p:extLst>
      <p:ext uri="{BB962C8B-B14F-4D97-AF65-F5344CB8AC3E}">
        <p14:creationId xmlns:p14="http://schemas.microsoft.com/office/powerpoint/2010/main" val="1204221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5FB4-FA8C-AE73-9C49-F24B1ED4573B}"/>
              </a:ext>
            </a:extLst>
          </p:cNvPr>
          <p:cNvSpPr>
            <a:spLocks noGrp="1"/>
          </p:cNvSpPr>
          <p:nvPr>
            <p:ph type="title" idx="4294967295"/>
          </p:nvPr>
        </p:nvSpPr>
        <p:spPr>
          <a:xfrm>
            <a:off x="363635" y="392386"/>
            <a:ext cx="10515600" cy="1325563"/>
          </a:xfrm>
        </p:spPr>
        <p:txBody>
          <a:bodyPr/>
          <a:lstStyle/>
          <a:p>
            <a:r>
              <a:rPr lang="en-GB" b="1" dirty="0">
                <a:solidFill>
                  <a:srgbClr val="9E2A2B"/>
                </a:solidFill>
                <a:latin typeface="+mn-lt"/>
                <a:cs typeface="Calibri" panose="020F0502020204030204" pitchFamily="34" charset="0"/>
              </a:rPr>
              <a:t>Context</a:t>
            </a:r>
          </a:p>
        </p:txBody>
      </p:sp>
      <p:sp>
        <p:nvSpPr>
          <p:cNvPr id="3" name="Content Placeholder 2">
            <a:extLst>
              <a:ext uri="{FF2B5EF4-FFF2-40B4-BE49-F238E27FC236}">
                <a16:creationId xmlns:a16="http://schemas.microsoft.com/office/drawing/2014/main" id="{07B4F6C0-ED07-4EE0-E983-7C64E7AB0B6A}"/>
              </a:ext>
            </a:extLst>
          </p:cNvPr>
          <p:cNvSpPr>
            <a:spLocks noGrp="1"/>
          </p:cNvSpPr>
          <p:nvPr>
            <p:ph idx="4294967295"/>
          </p:nvPr>
        </p:nvSpPr>
        <p:spPr>
          <a:xfrm>
            <a:off x="363635" y="1941607"/>
            <a:ext cx="5990863" cy="4076412"/>
          </a:xfrm>
        </p:spPr>
        <p:txBody>
          <a:bodyPr>
            <a:noAutofit/>
          </a:bodyPr>
          <a:lstStyle/>
          <a:p>
            <a:pPr marL="0" indent="0">
              <a:lnSpc>
                <a:spcPct val="150000"/>
              </a:lnSpc>
              <a:buNone/>
            </a:pPr>
            <a:r>
              <a:rPr lang="it-IT" sz="1800" dirty="0">
                <a:solidFill>
                  <a:schemeClr val="bg2">
                    <a:lumMod val="25000"/>
                  </a:schemeClr>
                </a:solidFill>
              </a:rPr>
              <a:t>The dataset </a:t>
            </a:r>
            <a:r>
              <a:rPr lang="en-GB" sz="1800" dirty="0">
                <a:solidFill>
                  <a:schemeClr val="bg2">
                    <a:lumMod val="25000"/>
                  </a:schemeClr>
                </a:solidFill>
              </a:rPr>
              <a:t>contains</a:t>
            </a:r>
            <a:r>
              <a:rPr lang="it-IT" sz="1800" dirty="0">
                <a:solidFill>
                  <a:schemeClr val="bg2">
                    <a:lumMod val="25000"/>
                  </a:schemeClr>
                </a:solidFill>
              </a:rPr>
              <a:t> </a:t>
            </a:r>
            <a:r>
              <a:rPr lang="it-IT" sz="1800" dirty="0" err="1">
                <a:solidFill>
                  <a:schemeClr val="bg2">
                    <a:lumMod val="25000"/>
                  </a:schemeClr>
                </a:solidFill>
              </a:rPr>
              <a:t>seismic</a:t>
            </a:r>
            <a:r>
              <a:rPr lang="it-IT" sz="1800" dirty="0">
                <a:solidFill>
                  <a:schemeClr val="bg2">
                    <a:lumMod val="25000"/>
                  </a:schemeClr>
                </a:solidFill>
              </a:rPr>
              <a:t> activity from Kobe </a:t>
            </a:r>
            <a:r>
              <a:rPr lang="it-IT" sz="1800" dirty="0" err="1">
                <a:solidFill>
                  <a:schemeClr val="bg2">
                    <a:lumMod val="25000"/>
                  </a:schemeClr>
                </a:solidFill>
              </a:rPr>
              <a:t>earthquake</a:t>
            </a:r>
            <a:r>
              <a:rPr lang="it-IT" sz="1800" dirty="0">
                <a:solidFill>
                  <a:schemeClr val="bg2">
                    <a:lumMod val="25000"/>
                  </a:schemeClr>
                </a:solidFill>
              </a:rPr>
              <a:t> </a:t>
            </a:r>
            <a:r>
              <a:rPr lang="it-IT" sz="1800" dirty="0" err="1">
                <a:solidFill>
                  <a:schemeClr val="bg2">
                    <a:lumMod val="25000"/>
                  </a:schemeClr>
                </a:solidFill>
              </a:rPr>
              <a:t>happened</a:t>
            </a:r>
            <a:r>
              <a:rPr lang="it-IT" sz="1800" dirty="0">
                <a:solidFill>
                  <a:schemeClr val="bg2">
                    <a:lumMod val="25000"/>
                  </a:schemeClr>
                </a:solidFill>
              </a:rPr>
              <a:t> on 17th </a:t>
            </a:r>
            <a:r>
              <a:rPr lang="it-IT" sz="1800" dirty="0" err="1">
                <a:solidFill>
                  <a:schemeClr val="bg2">
                    <a:lumMod val="25000"/>
                  </a:schemeClr>
                </a:solidFill>
              </a:rPr>
              <a:t>January</a:t>
            </a:r>
            <a:r>
              <a:rPr lang="it-IT" sz="1800" dirty="0">
                <a:solidFill>
                  <a:schemeClr val="bg2">
                    <a:lumMod val="25000"/>
                  </a:schemeClr>
                </a:solidFill>
              </a:rPr>
              <a:t> 1995. </a:t>
            </a:r>
            <a:r>
              <a:rPr lang="en-GB" sz="1800" dirty="0">
                <a:solidFill>
                  <a:schemeClr val="bg2">
                    <a:lumMod val="25000"/>
                  </a:schemeClr>
                </a:solidFill>
              </a:rPr>
              <a:t>It had a magnitude of 7.3 MW (USGS) and tremors lasted for about 20 seconds. There are 3048 total samples taken at discrete time periods.</a:t>
            </a:r>
          </a:p>
          <a:p>
            <a:pPr marL="0" indent="0">
              <a:lnSpc>
                <a:spcPct val="150000"/>
              </a:lnSpc>
              <a:buNone/>
            </a:pPr>
            <a:r>
              <a:rPr lang="en-GB" sz="1800" dirty="0">
                <a:solidFill>
                  <a:schemeClr val="bg2">
                    <a:lumMod val="25000"/>
                  </a:schemeClr>
                </a:solidFill>
              </a:rPr>
              <a:t>The </a:t>
            </a:r>
            <a:r>
              <a:rPr lang="en-GB" sz="1800" b="1" dirty="0">
                <a:solidFill>
                  <a:srgbClr val="E09F3E"/>
                </a:solidFill>
              </a:rPr>
              <a:t>goal</a:t>
            </a:r>
            <a:r>
              <a:rPr lang="en-GB" sz="1800" dirty="0">
                <a:solidFill>
                  <a:schemeClr val="bg2">
                    <a:lumMod val="25000"/>
                  </a:schemeClr>
                </a:solidFill>
              </a:rPr>
              <a:t> of the project is to investigate whether it is possible, from the model built on normal activity data, to predict the earthquake measurements.</a:t>
            </a:r>
          </a:p>
        </p:txBody>
      </p:sp>
      <p:pic>
        <p:nvPicPr>
          <p:cNvPr id="5" name="Picture 4" descr="A picture containing person, outdoor, work-clothing&#10;&#10;Description automatically generated">
            <a:extLst>
              <a:ext uri="{FF2B5EF4-FFF2-40B4-BE49-F238E27FC236}">
                <a16:creationId xmlns:a16="http://schemas.microsoft.com/office/drawing/2014/main" id="{81E6B593-4AEE-1373-FA58-7AF88849639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0164" r="13893"/>
          <a:stretch/>
        </p:blipFill>
        <p:spPr>
          <a:xfrm>
            <a:off x="7523544" y="2176041"/>
            <a:ext cx="4668456" cy="4681959"/>
          </a:xfrm>
          <a:prstGeom prst="rect">
            <a:avLst/>
          </a:prstGeom>
        </p:spPr>
      </p:pic>
      <p:sp>
        <p:nvSpPr>
          <p:cNvPr id="4" name="Rectangle 3">
            <a:extLst>
              <a:ext uri="{FF2B5EF4-FFF2-40B4-BE49-F238E27FC236}">
                <a16:creationId xmlns:a16="http://schemas.microsoft.com/office/drawing/2014/main" id="{B0D8422C-06D3-977B-B345-0F633D5974F3}"/>
              </a:ext>
            </a:extLst>
          </p:cNvPr>
          <p:cNvSpPr/>
          <p:nvPr/>
        </p:nvSpPr>
        <p:spPr>
          <a:xfrm>
            <a:off x="7384648" y="1220077"/>
            <a:ext cx="4807352" cy="1777766"/>
          </a:xfrm>
          <a:prstGeom prst="rect">
            <a:avLst/>
          </a:prstGeom>
          <a:solidFill>
            <a:srgbClr val="FFFFFF">
              <a:alpha val="65098"/>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5419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DCCC4D-89C4-5A9C-1097-583812F3AF14}"/>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02 </a:t>
            </a:r>
            <a:r>
              <a:rPr lang="en-GB" sz="2800">
                <a:solidFill>
                  <a:schemeClr val="bg2">
                    <a:lumMod val="25000"/>
                  </a:schemeClr>
                </a:solidFill>
                <a:latin typeface="+mn-lt"/>
              </a:rPr>
              <a:t>– Model residuals</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73ADA59B-92D5-8A3F-CB6D-E3D8C90AAE66}"/>
                  </a:ext>
                </a:extLst>
              </p:cNvPr>
              <p:cNvSpPr>
                <a:spLocks noGrp="1"/>
              </p:cNvSpPr>
              <p:nvPr>
                <p:ph idx="4294967295"/>
              </p:nvPr>
            </p:nvSpPr>
            <p:spPr>
              <a:xfrm>
                <a:off x="363634" y="1549058"/>
                <a:ext cx="7046815" cy="4152900"/>
              </a:xfrm>
            </p:spPr>
            <p:txBody>
              <a:bodyPr>
                <a:normAutofit/>
              </a:bodyPr>
              <a:lstStyle/>
              <a:p>
                <a:pPr marL="0" indent="0">
                  <a:lnSpc>
                    <a:spcPct val="150000"/>
                  </a:lnSpc>
                  <a:buNone/>
                </a:pPr>
                <a:r>
                  <a:rPr lang="en-GB" sz="2000" dirty="0">
                    <a:solidFill>
                      <a:schemeClr val="bg2">
                        <a:lumMod val="25000"/>
                      </a:schemeClr>
                    </a:solidFill>
                  </a:rPr>
                  <a:t>Residuals sample mean is 4</a:t>
                </a:r>
                <a:r>
                  <a:rPr lang="en-GB" sz="2000" i="1" dirty="0">
                    <a:solidFill>
                      <a:schemeClr val="bg2">
                        <a:lumMod val="25000"/>
                      </a:schemeClr>
                    </a:solidFill>
                  </a:rPr>
                  <a:t>.5944,</a:t>
                </a:r>
                <a:r>
                  <a:rPr lang="en-GB" sz="2000" dirty="0">
                    <a:solidFill>
                      <a:schemeClr val="bg2">
                        <a:lumMod val="25000"/>
                      </a:schemeClr>
                    </a:solidFill>
                  </a:rPr>
                  <a:t> but let’s perform a t-test to assess if there is statistical evidence to reject the null hypothesis of residuals are from a normal distribution from a normal distribution with </a:t>
                </a:r>
                <a14:m>
                  <m:oMath xmlns:m="http://schemas.openxmlformats.org/officeDocument/2006/math">
                    <m:r>
                      <a:rPr lang="en-GB" sz="2000" b="0" i="1" smtClean="0">
                        <a:solidFill>
                          <a:schemeClr val="bg2">
                            <a:lumMod val="25000"/>
                          </a:schemeClr>
                        </a:solidFill>
                        <a:latin typeface="Cambria Math" panose="02040503050406030204" pitchFamily="18" charset="0"/>
                      </a:rPr>
                      <m:t>𝜇</m:t>
                    </m:r>
                    <m:r>
                      <a:rPr lang="en-GB" sz="2000" b="0" i="1" smtClean="0">
                        <a:solidFill>
                          <a:schemeClr val="bg2">
                            <a:lumMod val="25000"/>
                          </a:schemeClr>
                        </a:solidFill>
                        <a:latin typeface="Cambria Math" panose="02040503050406030204" pitchFamily="18" charset="0"/>
                      </a:rPr>
                      <m:t>=0</m:t>
                    </m:r>
                  </m:oMath>
                </a14:m>
                <a:r>
                  <a:rPr lang="en-GB" sz="2000" dirty="0">
                    <a:solidFill>
                      <a:schemeClr val="bg2">
                        <a:lumMod val="25000"/>
                      </a:schemeClr>
                    </a:solidFill>
                  </a:rPr>
                  <a:t> and with unknow variance. </a:t>
                </a:r>
              </a:p>
              <a:p>
                <a:pPr marL="0" indent="0">
                  <a:lnSpc>
                    <a:spcPct val="150000"/>
                  </a:lnSpc>
                  <a:buNone/>
                </a:pPr>
                <a:r>
                  <a:rPr lang="en-GB" sz="2000" dirty="0">
                    <a:solidFill>
                      <a:schemeClr val="bg2">
                        <a:lumMod val="25000"/>
                      </a:schemeClr>
                    </a:solidFill>
                  </a:rPr>
                  <a:t>Test </a:t>
                </a:r>
                <a:r>
                  <a:rPr lang="en-GB" sz="2000" b="1" dirty="0">
                    <a:solidFill>
                      <a:srgbClr val="E09F3E"/>
                    </a:solidFill>
                  </a:rPr>
                  <a:t>fails to reject  </a:t>
                </a:r>
                <a14:m>
                  <m:oMath xmlns:m="http://schemas.openxmlformats.org/officeDocument/2006/math">
                    <m:sSub>
                      <m:sSubPr>
                        <m:ctrlPr>
                          <a:rPr lang="en-GB" sz="2000" b="1" i="1" smtClean="0">
                            <a:solidFill>
                              <a:srgbClr val="E09F3E"/>
                            </a:solidFill>
                            <a:latin typeface="Cambria Math" panose="02040503050406030204" pitchFamily="18" charset="0"/>
                          </a:rPr>
                        </m:ctrlPr>
                      </m:sSubPr>
                      <m:e>
                        <m:r>
                          <a:rPr lang="en-GB" sz="2000" b="1" i="1" smtClean="0">
                            <a:solidFill>
                              <a:srgbClr val="E09F3E"/>
                            </a:solidFill>
                            <a:latin typeface="Cambria Math" panose="02040503050406030204" pitchFamily="18" charset="0"/>
                          </a:rPr>
                          <m:t>𝑯</m:t>
                        </m:r>
                      </m:e>
                      <m:sub>
                        <m:r>
                          <a:rPr lang="en-GB" sz="2000" b="1" i="1" smtClean="0">
                            <a:solidFill>
                              <a:srgbClr val="E09F3E"/>
                            </a:solidFill>
                            <a:latin typeface="Cambria Math" panose="02040503050406030204" pitchFamily="18" charset="0"/>
                          </a:rPr>
                          <m:t>𝟎</m:t>
                        </m:r>
                      </m:sub>
                    </m:sSub>
                  </m:oMath>
                </a14:m>
                <a:r>
                  <a:rPr lang="en-GB" sz="2000" dirty="0">
                    <a:solidFill>
                      <a:schemeClr val="bg2">
                        <a:lumMod val="25000"/>
                      </a:schemeClr>
                    </a:solidFill>
                  </a:rPr>
                  <a:t> with a really high p-value, so we cannot exclude that residuals are distributed as a white noise</a:t>
                </a:r>
              </a:p>
              <a:p>
                <a:pPr marL="0" indent="0">
                  <a:lnSpc>
                    <a:spcPct val="150000"/>
                  </a:lnSpc>
                  <a:buNone/>
                </a:pPr>
                <a14:m>
                  <m:oMathPara xmlns:m="http://schemas.openxmlformats.org/officeDocument/2006/math">
                    <m:oMathParaPr>
                      <m:jc m:val="centerGroup"/>
                    </m:oMathParaPr>
                    <m:oMath xmlns:m="http://schemas.openxmlformats.org/officeDocument/2006/math">
                      <m:r>
                        <a:rPr lang="en-GB" sz="2000" b="0" i="1" smtClean="0">
                          <a:solidFill>
                            <a:schemeClr val="bg2">
                              <a:lumMod val="25000"/>
                            </a:schemeClr>
                          </a:solidFill>
                          <a:latin typeface="Cambria Math" panose="02040503050406030204" pitchFamily="18" charset="0"/>
                        </a:rPr>
                        <m:t>𝑟𝑒𝑠𝑖𝑑</m:t>
                      </m:r>
                      <m:r>
                        <a:rPr lang="en-GB" sz="2000" b="0" i="1" smtClean="0">
                          <a:solidFill>
                            <a:schemeClr val="bg2">
                              <a:lumMod val="25000"/>
                            </a:schemeClr>
                          </a:solidFill>
                          <a:latin typeface="Cambria Math" panose="02040503050406030204" pitchFamily="18" charset="0"/>
                        </a:rPr>
                        <m:t>∼</m:t>
                      </m:r>
                      <m:r>
                        <a:rPr lang="en-GB" sz="2000" b="0" i="1" smtClean="0">
                          <a:solidFill>
                            <a:schemeClr val="bg2">
                              <a:lumMod val="25000"/>
                            </a:schemeClr>
                          </a:solidFill>
                          <a:latin typeface="Cambria Math" panose="02040503050406030204" pitchFamily="18" charset="0"/>
                        </a:rPr>
                        <m:t>𝑊𝑁</m:t>
                      </m:r>
                      <m:r>
                        <a:rPr lang="en-GB" sz="2000" b="0" i="1" smtClean="0">
                          <a:solidFill>
                            <a:schemeClr val="bg2">
                              <a:lumMod val="25000"/>
                            </a:schemeClr>
                          </a:solidFill>
                          <a:latin typeface="Cambria Math" panose="02040503050406030204" pitchFamily="18" charset="0"/>
                        </a:rPr>
                        <m:t>(0,</m:t>
                      </m:r>
                      <m:sSup>
                        <m:sSupPr>
                          <m:ctrlPr>
                            <a:rPr lang="en-GB" sz="2000" b="0" i="1" smtClean="0">
                              <a:solidFill>
                                <a:schemeClr val="bg2">
                                  <a:lumMod val="25000"/>
                                </a:schemeClr>
                              </a:solidFill>
                              <a:latin typeface="Cambria Math" panose="02040503050406030204" pitchFamily="18" charset="0"/>
                            </a:rPr>
                          </m:ctrlPr>
                        </m:sSupPr>
                        <m:e>
                          <m:r>
                            <a:rPr lang="en-GB" sz="2000" b="0" i="1" smtClean="0">
                              <a:solidFill>
                                <a:schemeClr val="bg2">
                                  <a:lumMod val="25000"/>
                                </a:schemeClr>
                              </a:solidFill>
                              <a:latin typeface="Cambria Math" panose="02040503050406030204" pitchFamily="18" charset="0"/>
                            </a:rPr>
                            <m:t>𝜆</m:t>
                          </m:r>
                        </m:e>
                        <m:sup>
                          <m:r>
                            <a:rPr lang="en-GB" sz="2000" b="0" i="1" smtClean="0">
                              <a:solidFill>
                                <a:schemeClr val="bg2">
                                  <a:lumMod val="25000"/>
                                </a:schemeClr>
                              </a:solidFill>
                              <a:latin typeface="Cambria Math" panose="02040503050406030204" pitchFamily="18" charset="0"/>
                            </a:rPr>
                            <m:t>2</m:t>
                          </m:r>
                        </m:sup>
                      </m:sSup>
                      <m:r>
                        <a:rPr lang="en-GB" sz="2000" b="0" i="1" smtClean="0">
                          <a:solidFill>
                            <a:schemeClr val="bg2">
                              <a:lumMod val="25000"/>
                            </a:schemeClr>
                          </a:solidFill>
                          <a:latin typeface="Cambria Math" panose="02040503050406030204" pitchFamily="18" charset="0"/>
                        </a:rPr>
                        <m:t>)</m:t>
                      </m:r>
                    </m:oMath>
                  </m:oMathPara>
                </a14:m>
                <a:endParaRPr lang="en-GB" sz="2000" dirty="0">
                  <a:solidFill>
                    <a:schemeClr val="bg2">
                      <a:lumMod val="25000"/>
                    </a:schemeClr>
                  </a:solidFill>
                </a:endParaRPr>
              </a:p>
              <a:p>
                <a:pPr marL="0" indent="0">
                  <a:lnSpc>
                    <a:spcPct val="150000"/>
                  </a:lnSpc>
                  <a:buNone/>
                </a:pPr>
                <a:r>
                  <a:rPr lang="en-GB" sz="2000" dirty="0">
                    <a:solidFill>
                      <a:schemeClr val="bg2">
                        <a:lumMod val="25000"/>
                      </a:schemeClr>
                    </a:solidFill>
                  </a:rPr>
                  <a:t>With an estimated </a:t>
                </a:r>
                <a14:m>
                  <m:oMath xmlns:m="http://schemas.openxmlformats.org/officeDocument/2006/math">
                    <m:acc>
                      <m:accPr>
                        <m:chr m:val="̂"/>
                        <m:ctrlPr>
                          <a:rPr lang="en-GB" sz="2000" b="0" i="1" smtClean="0">
                            <a:solidFill>
                              <a:schemeClr val="bg2">
                                <a:lumMod val="25000"/>
                              </a:schemeClr>
                            </a:solidFill>
                            <a:latin typeface="Cambria Math" panose="02040503050406030204" pitchFamily="18" charset="0"/>
                          </a:rPr>
                        </m:ctrlPr>
                      </m:accPr>
                      <m:e>
                        <m:sSup>
                          <m:sSupPr>
                            <m:ctrlPr>
                              <a:rPr lang="en-GB" sz="2000" b="0" i="1" smtClean="0">
                                <a:solidFill>
                                  <a:schemeClr val="bg2">
                                    <a:lumMod val="25000"/>
                                  </a:schemeClr>
                                </a:solidFill>
                                <a:latin typeface="Cambria Math" panose="02040503050406030204" pitchFamily="18" charset="0"/>
                              </a:rPr>
                            </m:ctrlPr>
                          </m:sSupPr>
                          <m:e>
                            <m:r>
                              <a:rPr lang="en-GB" sz="2000" b="0" i="1" smtClean="0">
                                <a:solidFill>
                                  <a:schemeClr val="bg2">
                                    <a:lumMod val="25000"/>
                                  </a:schemeClr>
                                </a:solidFill>
                                <a:latin typeface="Cambria Math" panose="02040503050406030204" pitchFamily="18" charset="0"/>
                              </a:rPr>
                              <m:t>𝜆</m:t>
                            </m:r>
                          </m:e>
                          <m:sup>
                            <m:r>
                              <a:rPr lang="en-GB" sz="2000" b="0" i="1" smtClean="0">
                                <a:solidFill>
                                  <a:schemeClr val="bg2">
                                    <a:lumMod val="25000"/>
                                  </a:schemeClr>
                                </a:solidFill>
                                <a:latin typeface="Cambria Math" panose="02040503050406030204" pitchFamily="18" charset="0"/>
                              </a:rPr>
                              <m:t>2</m:t>
                            </m:r>
                          </m:sup>
                        </m:sSup>
                      </m:e>
                    </m:acc>
                    <m:r>
                      <a:rPr lang="en-GB" sz="2000" i="1">
                        <a:solidFill>
                          <a:schemeClr val="bg2">
                            <a:lumMod val="25000"/>
                          </a:schemeClr>
                        </a:solidFill>
                        <a:latin typeface="Cambria Math" panose="02040503050406030204" pitchFamily="18" charset="0"/>
                      </a:rPr>
                      <m:t>=1.</m:t>
                    </m:r>
                    <m:r>
                      <a:rPr lang="it-IT" sz="2000" b="0" i="1" smtClean="0">
                        <a:solidFill>
                          <a:schemeClr val="bg2">
                            <a:lumMod val="25000"/>
                          </a:schemeClr>
                        </a:solidFill>
                        <a:latin typeface="Cambria Math" panose="02040503050406030204" pitchFamily="18" charset="0"/>
                      </a:rPr>
                      <m:t>6639</m:t>
                    </m:r>
                    <m:r>
                      <m:rPr>
                        <m:nor/>
                      </m:rPr>
                      <a:rPr lang="en-GB" sz="2000" i="0">
                        <a:solidFill>
                          <a:schemeClr val="bg2">
                            <a:lumMod val="25000"/>
                          </a:schemeClr>
                        </a:solidFill>
                        <a:latin typeface="Cambria Math" panose="02040503050406030204" pitchFamily="18" charset="0"/>
                      </a:rPr>
                      <m:t>e</m:t>
                    </m:r>
                    <m:r>
                      <m:rPr>
                        <m:nor/>
                      </m:rPr>
                      <a:rPr lang="en-GB" sz="2000" i="0">
                        <a:solidFill>
                          <a:schemeClr val="bg2">
                            <a:lumMod val="25000"/>
                          </a:schemeClr>
                        </a:solidFill>
                        <a:latin typeface="Cambria Math" panose="02040503050406030204" pitchFamily="18" charset="0"/>
                      </a:rPr>
                      <m:t>+05</m:t>
                    </m:r>
                  </m:oMath>
                </a14:m>
                <a:r>
                  <a:rPr lang="en-GB" sz="2000" dirty="0">
                    <a:solidFill>
                      <a:schemeClr val="bg2">
                        <a:lumMod val="25000"/>
                      </a:schemeClr>
                    </a:solidFill>
                  </a:rPr>
                  <a:t>.</a:t>
                </a:r>
              </a:p>
            </p:txBody>
          </p:sp>
        </mc:Choice>
        <mc:Fallback xmlns="">
          <p:sp>
            <p:nvSpPr>
              <p:cNvPr id="2" name="Content Placeholder 2">
                <a:extLst>
                  <a:ext uri="{FF2B5EF4-FFF2-40B4-BE49-F238E27FC236}">
                    <a16:creationId xmlns:a16="http://schemas.microsoft.com/office/drawing/2014/main" id="{73ADA59B-92D5-8A3F-CB6D-E3D8C90AAE66}"/>
                  </a:ext>
                </a:extLst>
              </p:cNvPr>
              <p:cNvSpPr>
                <a:spLocks noGrp="1" noRot="1" noChangeAspect="1" noMove="1" noResize="1" noEditPoints="1" noAdjustHandles="1" noChangeArrowheads="1" noChangeShapeType="1" noTextEdit="1"/>
              </p:cNvSpPr>
              <p:nvPr>
                <p:ph idx="1"/>
              </p:nvPr>
            </p:nvSpPr>
            <p:spPr>
              <a:xfrm>
                <a:off x="363634" y="1549058"/>
                <a:ext cx="7046815" cy="4152900"/>
              </a:xfrm>
              <a:blipFill>
                <a:blip r:embed="rId3"/>
                <a:stretch>
                  <a:fillRect l="-899"/>
                </a:stretch>
              </a:blipFill>
            </p:spPr>
            <p:txBody>
              <a:bodyPr/>
              <a:lstStyle/>
              <a:p>
                <a:r>
                  <a:rPr lang="en-IT">
                    <a:noFill/>
                  </a:rPr>
                  <a:t> </a:t>
                </a:r>
              </a:p>
            </p:txBody>
          </p:sp>
        </mc:Fallback>
      </mc:AlternateContent>
      <p:sp>
        <p:nvSpPr>
          <p:cNvPr id="3" name="Content Placeholder 2">
            <a:extLst>
              <a:ext uri="{FF2B5EF4-FFF2-40B4-BE49-F238E27FC236}">
                <a16:creationId xmlns:a16="http://schemas.microsoft.com/office/drawing/2014/main" id="{19F413F5-5840-C601-5119-77CFAABAB8CF}"/>
              </a:ext>
            </a:extLst>
          </p:cNvPr>
          <p:cNvSpPr txBox="1">
            <a:spLocks/>
          </p:cNvSpPr>
          <p:nvPr/>
        </p:nvSpPr>
        <p:spPr>
          <a:xfrm>
            <a:off x="8781808" y="1596940"/>
            <a:ext cx="2741757" cy="4057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1400">
                <a:latin typeface="Courier New" panose="02070309020205020404" pitchFamily="49" charset="0"/>
                <a:ea typeface="MS PMincho" panose="020B0400000000000000" pitchFamily="18" charset="-128"/>
                <a:cs typeface="Courier New" panose="02070309020205020404" pitchFamily="49" charset="0"/>
              </a:rPr>
              <a:t>Result of t-test:</a:t>
            </a:r>
          </a:p>
          <a:p>
            <a:pPr marL="0" indent="0">
              <a:lnSpc>
                <a:spcPct val="120000"/>
              </a:lnSpc>
              <a:buFont typeface="Arial" panose="020B0604020202020204" pitchFamily="34" charset="0"/>
              <a:buNone/>
            </a:pPr>
            <a:r>
              <a:rPr lang="en-GB" sz="1400">
                <a:latin typeface="Courier New" panose="02070309020205020404" pitchFamily="49" charset="0"/>
                <a:ea typeface="MS PMincho" panose="020B0400000000000000" pitchFamily="18" charset="-128"/>
                <a:cs typeface="Courier New" panose="02070309020205020404" pitchFamily="49" charset="0"/>
              </a:rPr>
              <a:t>h =</a:t>
            </a:r>
          </a:p>
          <a:p>
            <a:pPr marL="0" indent="0">
              <a:lnSpc>
                <a:spcPct val="120000"/>
              </a:lnSpc>
              <a:buFont typeface="Arial" panose="020B0604020202020204" pitchFamily="34" charset="0"/>
              <a:buNone/>
            </a:pPr>
            <a:r>
              <a:rPr lang="en-GB" sz="1400">
                <a:latin typeface="Courier New" panose="02070309020205020404" pitchFamily="49" charset="0"/>
                <a:ea typeface="MS PMincho" panose="020B0400000000000000" pitchFamily="18" charset="-128"/>
                <a:cs typeface="Courier New" panose="02070309020205020404" pitchFamily="49" charset="0"/>
              </a:rPr>
              <a:t>     0</a:t>
            </a:r>
          </a:p>
          <a:p>
            <a:pPr marL="0" indent="0">
              <a:lnSpc>
                <a:spcPct val="120000"/>
              </a:lnSpc>
              <a:buFont typeface="Arial" panose="020B0604020202020204" pitchFamily="34" charset="0"/>
              <a:buNone/>
            </a:pPr>
            <a:endParaRPr lang="en-GB" sz="140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20000"/>
              </a:lnSpc>
              <a:buFont typeface="Arial" panose="020B0604020202020204" pitchFamily="34" charset="0"/>
              <a:buNone/>
            </a:pPr>
            <a:r>
              <a:rPr lang="en-GB" sz="1400">
                <a:latin typeface="Courier New" panose="02070309020205020404" pitchFamily="49" charset="0"/>
                <a:ea typeface="MS PMincho" panose="020B0400000000000000" pitchFamily="18" charset="-128"/>
                <a:cs typeface="Courier New" panose="02070309020205020404" pitchFamily="49" charset="0"/>
              </a:rPr>
              <a:t>p =</a:t>
            </a:r>
          </a:p>
          <a:p>
            <a:pPr marL="0" indent="0">
              <a:lnSpc>
                <a:spcPct val="120000"/>
              </a:lnSpc>
              <a:buFont typeface="Arial" panose="020B0604020202020204" pitchFamily="34" charset="0"/>
              <a:buNone/>
            </a:pPr>
            <a:r>
              <a:rPr lang="en-GB" sz="1400">
                <a:latin typeface="Courier New" panose="02070309020205020404" pitchFamily="49" charset="0"/>
                <a:ea typeface="MS PMincho" panose="020B0400000000000000" pitchFamily="18" charset="-128"/>
                <a:cs typeface="Courier New" panose="02070309020205020404" pitchFamily="49" charset="0"/>
              </a:rPr>
              <a:t>    0.7272</a:t>
            </a:r>
          </a:p>
          <a:p>
            <a:pPr marL="0" indent="0">
              <a:lnSpc>
                <a:spcPct val="120000"/>
              </a:lnSpc>
              <a:buFont typeface="Arial" panose="020B0604020202020204" pitchFamily="34" charset="0"/>
              <a:buNone/>
            </a:pPr>
            <a:endParaRPr lang="en-GB" sz="140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20000"/>
              </a:lnSpc>
              <a:buFont typeface="Arial" panose="020B0604020202020204" pitchFamily="34" charset="0"/>
              <a:buNone/>
            </a:pPr>
            <a:r>
              <a:rPr lang="en-GB" sz="1400">
                <a:latin typeface="Courier New" panose="02070309020205020404" pitchFamily="49" charset="0"/>
                <a:ea typeface="MS PMincho" panose="020B0400000000000000" pitchFamily="18" charset="-128"/>
                <a:cs typeface="Courier New" panose="02070309020205020404" pitchFamily="49" charset="0"/>
              </a:rPr>
              <a:t>ci =</a:t>
            </a:r>
          </a:p>
          <a:p>
            <a:pPr marL="0" indent="0">
              <a:lnSpc>
                <a:spcPct val="120000"/>
              </a:lnSpc>
              <a:buFont typeface="Arial" panose="020B0604020202020204" pitchFamily="34" charset="0"/>
              <a:buNone/>
            </a:pPr>
            <a:r>
              <a:rPr lang="en-GB" sz="1400">
                <a:latin typeface="Courier New" panose="02070309020205020404" pitchFamily="49" charset="0"/>
                <a:ea typeface="MS PMincho" panose="020B0400000000000000" pitchFamily="18" charset="-128"/>
                <a:cs typeface="Courier New" panose="02070309020205020404" pitchFamily="49" charset="0"/>
              </a:rPr>
              <a:t>  -21.2417</a:t>
            </a:r>
          </a:p>
          <a:p>
            <a:pPr marL="0" indent="0">
              <a:lnSpc>
                <a:spcPct val="120000"/>
              </a:lnSpc>
              <a:buFont typeface="Arial" panose="020B0604020202020204" pitchFamily="34" charset="0"/>
              <a:buNone/>
            </a:pPr>
            <a:r>
              <a:rPr lang="en-GB" sz="1400">
                <a:latin typeface="Courier New" panose="02070309020205020404" pitchFamily="49" charset="0"/>
                <a:ea typeface="MS PMincho" panose="020B0400000000000000" pitchFamily="18" charset="-128"/>
                <a:cs typeface="Courier New" panose="02070309020205020404" pitchFamily="49" charset="0"/>
              </a:rPr>
              <a:t>   30.4304</a:t>
            </a:r>
          </a:p>
          <a:p>
            <a:pPr marL="0" indent="0">
              <a:lnSpc>
                <a:spcPct val="120000"/>
              </a:lnSpc>
              <a:buFont typeface="Arial" panose="020B0604020202020204" pitchFamily="34" charset="0"/>
              <a:buNone/>
            </a:pPr>
            <a:endParaRPr lang="en-GB" sz="1400">
              <a:solidFill>
                <a:srgbClr val="0000FF"/>
              </a:solidFill>
              <a:latin typeface="Courier New" panose="02070309020205020404" pitchFamily="49" charset="0"/>
              <a:ea typeface="MS PMincho" panose="020B0400000000000000" pitchFamily="18" charset="-128"/>
              <a:cs typeface="Courier New" panose="02070309020205020404" pitchFamily="49" charset="0"/>
            </a:endParaRPr>
          </a:p>
        </p:txBody>
      </p:sp>
    </p:spTree>
    <p:extLst>
      <p:ext uri="{BB962C8B-B14F-4D97-AF65-F5344CB8AC3E}">
        <p14:creationId xmlns:p14="http://schemas.microsoft.com/office/powerpoint/2010/main" val="3154446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DCCC4D-89C4-5A9C-1097-583812F3AF14}"/>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02 </a:t>
            </a:r>
            <a:r>
              <a:rPr lang="en-GB" sz="2800">
                <a:solidFill>
                  <a:schemeClr val="bg2">
                    <a:lumMod val="25000"/>
                  </a:schemeClr>
                </a:solidFill>
                <a:latin typeface="+mn-lt"/>
              </a:rPr>
              <a:t>– Model residuals</a:t>
            </a:r>
          </a:p>
        </p:txBody>
      </p:sp>
      <p:pic>
        <p:nvPicPr>
          <p:cNvPr id="3" name="Picture 2">
            <a:extLst>
              <a:ext uri="{FF2B5EF4-FFF2-40B4-BE49-F238E27FC236}">
                <a16:creationId xmlns:a16="http://schemas.microsoft.com/office/drawing/2014/main" id="{A4B7644E-1C25-189D-C3A2-7AFF5DBAF2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2662" y="1669995"/>
            <a:ext cx="4702000" cy="3745991"/>
          </a:xfrm>
          <a:prstGeom prst="rect">
            <a:avLst/>
          </a:prstGeom>
        </p:spPr>
      </p:pic>
      <p:pic>
        <p:nvPicPr>
          <p:cNvPr id="6" name="Picture 5" descr="Chart&#10;&#10;Description automatically generated">
            <a:extLst>
              <a:ext uri="{FF2B5EF4-FFF2-40B4-BE49-F238E27FC236}">
                <a16:creationId xmlns:a16="http://schemas.microsoft.com/office/drawing/2014/main" id="{5C77498F-A2FE-1458-75C9-566B24ADB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40" y="1669995"/>
            <a:ext cx="4467876" cy="3745992"/>
          </a:xfrm>
          <a:prstGeom prst="rect">
            <a:avLst/>
          </a:prstGeom>
        </p:spPr>
      </p:pic>
      <p:grpSp>
        <p:nvGrpSpPr>
          <p:cNvPr id="12" name="Group 11">
            <a:extLst>
              <a:ext uri="{FF2B5EF4-FFF2-40B4-BE49-F238E27FC236}">
                <a16:creationId xmlns:a16="http://schemas.microsoft.com/office/drawing/2014/main" id="{B0B0E5E2-EB8F-4628-424A-33B20AB0A4B0}"/>
              </a:ext>
            </a:extLst>
          </p:cNvPr>
          <p:cNvGrpSpPr/>
          <p:nvPr/>
        </p:nvGrpSpPr>
        <p:grpSpPr>
          <a:xfrm>
            <a:off x="4434333" y="1489799"/>
            <a:ext cx="715968" cy="656880"/>
            <a:chOff x="4434333" y="1489799"/>
            <a:chExt cx="715968" cy="656880"/>
          </a:xfrm>
        </p:grpSpPr>
        <p:sp>
          <p:nvSpPr>
            <p:cNvPr id="8" name="Oval 7">
              <a:extLst>
                <a:ext uri="{FF2B5EF4-FFF2-40B4-BE49-F238E27FC236}">
                  <a16:creationId xmlns:a16="http://schemas.microsoft.com/office/drawing/2014/main" id="{498675E2-9CCA-963D-C26F-5DC52E2006AE}"/>
                </a:ext>
              </a:extLst>
            </p:cNvPr>
            <p:cNvSpPr/>
            <p:nvPr/>
          </p:nvSpPr>
          <p:spPr>
            <a:xfrm>
              <a:off x="4434333" y="1771267"/>
              <a:ext cx="375412" cy="375412"/>
            </a:xfrm>
            <a:prstGeom prst="ellipse">
              <a:avLst/>
            </a:prstGeom>
            <a:noFill/>
            <a:ln w="28575">
              <a:solidFill>
                <a:srgbClr val="F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TextBox 10">
              <a:extLst>
                <a:ext uri="{FF2B5EF4-FFF2-40B4-BE49-F238E27FC236}">
                  <a16:creationId xmlns:a16="http://schemas.microsoft.com/office/drawing/2014/main" id="{0E5E8219-1274-C33A-B01C-276C99F20040}"/>
                </a:ext>
              </a:extLst>
            </p:cNvPr>
            <p:cNvSpPr txBox="1"/>
            <p:nvPr/>
          </p:nvSpPr>
          <p:spPr>
            <a:xfrm>
              <a:off x="4469188" y="1489799"/>
              <a:ext cx="681113" cy="230832"/>
            </a:xfrm>
            <a:prstGeom prst="rect">
              <a:avLst/>
            </a:prstGeom>
            <a:noFill/>
          </p:spPr>
          <p:txBody>
            <a:bodyPr wrap="square" rtlCol="0">
              <a:spAutoFit/>
            </a:bodyPr>
            <a:lstStyle/>
            <a:p>
              <a:r>
                <a:rPr lang="en-IT" sz="900" dirty="0">
                  <a:solidFill>
                    <a:srgbClr val="FF3F3F"/>
                  </a:solidFill>
                </a:rPr>
                <a:t>124° obs</a:t>
              </a:r>
            </a:p>
          </p:txBody>
        </p:sp>
      </p:grpSp>
      <p:grpSp>
        <p:nvGrpSpPr>
          <p:cNvPr id="14" name="Group 13">
            <a:extLst>
              <a:ext uri="{FF2B5EF4-FFF2-40B4-BE49-F238E27FC236}">
                <a16:creationId xmlns:a16="http://schemas.microsoft.com/office/drawing/2014/main" id="{C7D21C67-F8AB-F558-9DB7-69DA9470C30D}"/>
              </a:ext>
            </a:extLst>
          </p:cNvPr>
          <p:cNvGrpSpPr/>
          <p:nvPr/>
        </p:nvGrpSpPr>
        <p:grpSpPr>
          <a:xfrm>
            <a:off x="7743280" y="4812593"/>
            <a:ext cx="1104628" cy="375412"/>
            <a:chOff x="7750557" y="4811120"/>
            <a:chExt cx="1104628" cy="375412"/>
          </a:xfrm>
        </p:grpSpPr>
        <p:sp>
          <p:nvSpPr>
            <p:cNvPr id="10" name="Oval 9">
              <a:extLst>
                <a:ext uri="{FF2B5EF4-FFF2-40B4-BE49-F238E27FC236}">
                  <a16:creationId xmlns:a16="http://schemas.microsoft.com/office/drawing/2014/main" id="{B89DFBDC-0D20-535A-3F9E-54915A08469B}"/>
                </a:ext>
              </a:extLst>
            </p:cNvPr>
            <p:cNvSpPr/>
            <p:nvPr/>
          </p:nvSpPr>
          <p:spPr>
            <a:xfrm>
              <a:off x="7750557" y="4811120"/>
              <a:ext cx="375412" cy="375412"/>
            </a:xfrm>
            <a:prstGeom prst="ellipse">
              <a:avLst/>
            </a:prstGeom>
            <a:noFill/>
            <a:ln w="28575">
              <a:solidFill>
                <a:srgbClr val="F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TextBox 12">
              <a:extLst>
                <a:ext uri="{FF2B5EF4-FFF2-40B4-BE49-F238E27FC236}">
                  <a16:creationId xmlns:a16="http://schemas.microsoft.com/office/drawing/2014/main" id="{4968395A-F3CA-7710-B00D-7C1CB8ED6F05}"/>
                </a:ext>
              </a:extLst>
            </p:cNvPr>
            <p:cNvSpPr txBox="1"/>
            <p:nvPr/>
          </p:nvSpPr>
          <p:spPr>
            <a:xfrm>
              <a:off x="8174072" y="4883410"/>
              <a:ext cx="681113" cy="230832"/>
            </a:xfrm>
            <a:prstGeom prst="rect">
              <a:avLst/>
            </a:prstGeom>
            <a:noFill/>
          </p:spPr>
          <p:txBody>
            <a:bodyPr wrap="square" rtlCol="0">
              <a:spAutoFit/>
            </a:bodyPr>
            <a:lstStyle/>
            <a:p>
              <a:r>
                <a:rPr lang="en-IT" sz="900">
                  <a:solidFill>
                    <a:srgbClr val="FF3F3F"/>
                  </a:solidFill>
                </a:rPr>
                <a:t>124° obs</a:t>
              </a:r>
            </a:p>
          </p:txBody>
        </p:sp>
      </p:grpSp>
    </p:spTree>
    <p:extLst>
      <p:ext uri="{BB962C8B-B14F-4D97-AF65-F5344CB8AC3E}">
        <p14:creationId xmlns:p14="http://schemas.microsoft.com/office/powerpoint/2010/main" val="3387708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DCCC4D-89C4-5A9C-1097-583812F3AF14}"/>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02 </a:t>
            </a:r>
            <a:r>
              <a:rPr lang="en-GB" sz="2800">
                <a:solidFill>
                  <a:schemeClr val="bg2">
                    <a:lumMod val="25000"/>
                  </a:schemeClr>
                </a:solidFill>
                <a:latin typeface="+mn-lt"/>
              </a:rPr>
              <a:t>– Model residuals</a:t>
            </a:r>
          </a:p>
        </p:txBody>
      </p:sp>
      <p:sp>
        <p:nvSpPr>
          <p:cNvPr id="2" name="Content Placeholder 2">
            <a:extLst>
              <a:ext uri="{FF2B5EF4-FFF2-40B4-BE49-F238E27FC236}">
                <a16:creationId xmlns:a16="http://schemas.microsoft.com/office/drawing/2014/main" id="{73ADA59B-92D5-8A3F-CB6D-E3D8C90AAE66}"/>
              </a:ext>
            </a:extLst>
          </p:cNvPr>
          <p:cNvSpPr>
            <a:spLocks noGrp="1"/>
          </p:cNvSpPr>
          <p:nvPr>
            <p:ph idx="4294967295"/>
          </p:nvPr>
        </p:nvSpPr>
        <p:spPr>
          <a:xfrm>
            <a:off x="518327" y="1375896"/>
            <a:ext cx="6693350" cy="821738"/>
          </a:xfrm>
        </p:spPr>
        <p:txBody>
          <a:bodyPr>
            <a:normAutofit fontScale="85000" lnSpcReduction="10000"/>
          </a:bodyPr>
          <a:lstStyle/>
          <a:p>
            <a:pPr marL="0" indent="0">
              <a:lnSpc>
                <a:spcPct val="150000"/>
              </a:lnSpc>
              <a:buNone/>
            </a:pPr>
            <a:r>
              <a:rPr lang="it-IT" sz="1600" dirty="0" err="1">
                <a:solidFill>
                  <a:schemeClr val="bg2">
                    <a:lumMod val="25000"/>
                  </a:schemeClr>
                </a:solidFill>
              </a:rPr>
              <a:t>Remember</a:t>
            </a:r>
            <a:r>
              <a:rPr lang="it-IT" sz="1600" dirty="0">
                <a:solidFill>
                  <a:schemeClr val="bg2">
                    <a:lumMod val="25000"/>
                  </a:schemeClr>
                </a:solidFill>
              </a:rPr>
              <a:t>, in </a:t>
            </a:r>
            <a:r>
              <a:rPr lang="it-IT" sz="1600" dirty="0" err="1">
                <a:solidFill>
                  <a:schemeClr val="bg2">
                    <a:lumMod val="25000"/>
                  </a:schemeClr>
                </a:solidFill>
              </a:rPr>
              <a:t>our</a:t>
            </a:r>
            <a:r>
              <a:rPr lang="it-IT" sz="1600" dirty="0">
                <a:solidFill>
                  <a:schemeClr val="bg2">
                    <a:lumMod val="25000"/>
                  </a:schemeClr>
                </a:solidFill>
              </a:rPr>
              <a:t> case,  </a:t>
            </a:r>
            <a:r>
              <a:rPr lang="it-IT" sz="1400" dirty="0" err="1">
                <a:latin typeface="Courier New" panose="02070309020205020404" pitchFamily="49" charset="0"/>
                <a:ea typeface="MS PMincho" panose="020B0400000000000000" pitchFamily="18" charset="-128"/>
                <a:cs typeface="Courier New" panose="02070309020205020404" pitchFamily="49" charset="0"/>
              </a:rPr>
              <a:t>N</a:t>
            </a:r>
            <a:r>
              <a:rPr lang="it-IT" sz="1400" dirty="0">
                <a:latin typeface="Courier New" panose="02070309020205020404" pitchFamily="49" charset="0"/>
                <a:ea typeface="MS PMincho" panose="020B0400000000000000" pitchFamily="18" charset="-128"/>
                <a:cs typeface="Courier New" panose="02070309020205020404" pitchFamily="49" charset="0"/>
              </a:rPr>
              <a:t> = 960 </a:t>
            </a:r>
            <a:r>
              <a:rPr lang="it-IT" sz="1600" dirty="0" err="1">
                <a:solidFill>
                  <a:schemeClr val="bg2">
                    <a:lumMod val="25000"/>
                  </a:schemeClr>
                </a:solidFill>
              </a:rPr>
              <a:t>which</a:t>
            </a:r>
            <a:r>
              <a:rPr lang="it-IT" sz="1600" dirty="0">
                <a:solidFill>
                  <a:schemeClr val="bg2">
                    <a:lumMod val="25000"/>
                  </a:schemeClr>
                </a:solidFill>
              </a:rPr>
              <a:t> </a:t>
            </a:r>
            <a:r>
              <a:rPr lang="it-IT" sz="1600" dirty="0" err="1">
                <a:solidFill>
                  <a:schemeClr val="bg2">
                    <a:lumMod val="25000"/>
                  </a:schemeClr>
                </a:solidFill>
              </a:rPr>
              <a:t>is</a:t>
            </a:r>
            <a:r>
              <a:rPr lang="it-IT" sz="1600" dirty="0">
                <a:solidFill>
                  <a:schemeClr val="bg2">
                    <a:lumMod val="25000"/>
                  </a:schemeClr>
                </a:solidFill>
              </a:rPr>
              <a:t> a </a:t>
            </a:r>
            <a:r>
              <a:rPr lang="it-IT" sz="1600" b="1" dirty="0" err="1">
                <a:solidFill>
                  <a:schemeClr val="bg2">
                    <a:lumMod val="25000"/>
                  </a:schemeClr>
                </a:solidFill>
              </a:rPr>
              <a:t>pretty</a:t>
            </a:r>
            <a:r>
              <a:rPr lang="it-IT" sz="1600" b="1" dirty="0">
                <a:solidFill>
                  <a:schemeClr val="bg2">
                    <a:lumMod val="25000"/>
                  </a:schemeClr>
                </a:solidFill>
              </a:rPr>
              <a:t> low sample size.</a:t>
            </a:r>
          </a:p>
          <a:p>
            <a:pPr marL="0" indent="0">
              <a:lnSpc>
                <a:spcPct val="150000"/>
              </a:lnSpc>
              <a:buNone/>
            </a:pPr>
            <a:r>
              <a:rPr lang="it-IT" sz="1600" dirty="0">
                <a:solidFill>
                  <a:schemeClr val="bg2">
                    <a:lumMod val="25000"/>
                  </a:schemeClr>
                </a:solidFill>
              </a:rPr>
              <a:t>Critical </a:t>
            </a:r>
            <a:r>
              <a:rPr lang="it-IT" sz="1600" dirty="0" err="1">
                <a:solidFill>
                  <a:schemeClr val="bg2">
                    <a:lumMod val="25000"/>
                  </a:schemeClr>
                </a:solidFill>
              </a:rPr>
              <a:t>observations</a:t>
            </a:r>
            <a:r>
              <a:rPr lang="it-IT" sz="1600" dirty="0">
                <a:solidFill>
                  <a:schemeClr val="bg2">
                    <a:lumMod val="25000"/>
                  </a:schemeClr>
                </a:solidFill>
              </a:rPr>
              <a:t>: </a:t>
            </a:r>
            <a:r>
              <a:rPr lang="it-IT" sz="1400" dirty="0">
                <a:latin typeface="Courier New" panose="02070309020205020404" pitchFamily="49" charset="0"/>
                <a:ea typeface="MS PMincho" panose="020B0400000000000000" pitchFamily="18" charset="-128"/>
                <a:cs typeface="Courier New" panose="02070309020205020404" pitchFamily="49" charset="0"/>
              </a:rPr>
              <a:t>[124 121 152 948 130 145 802 145 176 125 745 384 226]</a:t>
            </a:r>
            <a:endParaRPr lang="en-GB" sz="1400" dirty="0">
              <a:latin typeface="Courier New" panose="02070309020205020404" pitchFamily="49" charset="0"/>
              <a:ea typeface="MS PMincho" panose="020B0400000000000000" pitchFamily="18" charset="-128"/>
              <a:cs typeface="Courier New" panose="02070309020205020404" pitchFamily="49" charset="0"/>
            </a:endParaRPr>
          </a:p>
        </p:txBody>
      </p:sp>
      <p:sp>
        <p:nvSpPr>
          <p:cNvPr id="3" name="Content Placeholder 2">
            <a:extLst>
              <a:ext uri="{FF2B5EF4-FFF2-40B4-BE49-F238E27FC236}">
                <a16:creationId xmlns:a16="http://schemas.microsoft.com/office/drawing/2014/main" id="{19F413F5-5840-C601-5119-77CFAABAB8CF}"/>
              </a:ext>
            </a:extLst>
          </p:cNvPr>
          <p:cNvSpPr txBox="1">
            <a:spLocks/>
          </p:cNvSpPr>
          <p:nvPr/>
        </p:nvSpPr>
        <p:spPr>
          <a:xfrm>
            <a:off x="696127" y="2738020"/>
            <a:ext cx="2741757" cy="2083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Result of ad-test:</a:t>
            </a:r>
          </a:p>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h =</a:t>
            </a:r>
          </a:p>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     1</a:t>
            </a:r>
          </a:p>
          <a:p>
            <a:pPr marL="0" indent="0">
              <a:lnSpc>
                <a:spcPct val="120000"/>
              </a:lnSpc>
              <a:buFont typeface="Arial" panose="020B0604020202020204" pitchFamily="34" charset="0"/>
              <a:buNone/>
            </a:pPr>
            <a:endParaRPr lang="en-GB" sz="1050" dirty="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p =</a:t>
            </a:r>
          </a:p>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    0.0131</a:t>
            </a:r>
          </a:p>
        </p:txBody>
      </p:sp>
      <p:sp>
        <p:nvSpPr>
          <p:cNvPr id="4" name="Content Placeholder 2">
            <a:extLst>
              <a:ext uri="{FF2B5EF4-FFF2-40B4-BE49-F238E27FC236}">
                <a16:creationId xmlns:a16="http://schemas.microsoft.com/office/drawing/2014/main" id="{1D40F561-F2A9-AAD9-698F-EEE40B7A7343}"/>
              </a:ext>
            </a:extLst>
          </p:cNvPr>
          <p:cNvSpPr txBox="1">
            <a:spLocks/>
          </p:cNvSpPr>
          <p:nvPr/>
        </p:nvSpPr>
        <p:spPr>
          <a:xfrm>
            <a:off x="3056245" y="2732840"/>
            <a:ext cx="2741757" cy="2083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Result of ad-test without critical points:</a:t>
            </a:r>
          </a:p>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h =</a:t>
            </a:r>
          </a:p>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     1</a:t>
            </a:r>
          </a:p>
          <a:p>
            <a:pPr marL="0" indent="0">
              <a:lnSpc>
                <a:spcPct val="120000"/>
              </a:lnSpc>
              <a:buFont typeface="Arial" panose="020B0604020202020204" pitchFamily="34" charset="0"/>
              <a:buNone/>
            </a:pPr>
            <a:endParaRPr lang="en-GB" sz="1050" dirty="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p =</a:t>
            </a:r>
          </a:p>
          <a:p>
            <a:pPr marL="0" indent="0">
              <a:lnSpc>
                <a:spcPct val="120000"/>
              </a:lnSpc>
              <a:buFont typeface="Arial" panose="020B0604020202020204" pitchFamily="34" charset="0"/>
              <a:buNone/>
            </a:pPr>
            <a:r>
              <a:rPr lang="en-GB" sz="1050" dirty="0">
                <a:latin typeface="Courier New" panose="02070309020205020404" pitchFamily="49" charset="0"/>
                <a:ea typeface="MS PMincho" panose="020B0400000000000000" pitchFamily="18" charset="-128"/>
                <a:cs typeface="Courier New" panose="02070309020205020404" pitchFamily="49" charset="0"/>
              </a:rPr>
              <a:t>    0.0494</a:t>
            </a:r>
          </a:p>
        </p:txBody>
      </p:sp>
      <p:pic>
        <p:nvPicPr>
          <p:cNvPr id="6" name="Picture 5">
            <a:extLst>
              <a:ext uri="{FF2B5EF4-FFF2-40B4-BE49-F238E27FC236}">
                <a16:creationId xmlns:a16="http://schemas.microsoft.com/office/drawing/2014/main" id="{2F179BDD-92E1-230F-8384-7C02853AFAFC}"/>
              </a:ext>
            </a:extLst>
          </p:cNvPr>
          <p:cNvPicPr>
            <a:picLocks noChangeAspect="1"/>
          </p:cNvPicPr>
          <p:nvPr/>
        </p:nvPicPr>
        <p:blipFill rotWithShape="1">
          <a:blip r:embed="rId3">
            <a:extLst>
              <a:ext uri="{28A0092B-C50C-407E-A947-70E740481C1C}">
                <a14:useLocalDpi xmlns:a14="http://schemas.microsoft.com/office/drawing/2010/main" val="0"/>
              </a:ext>
            </a:extLst>
          </a:blip>
          <a:srcRect l="7980" t="795" r="7641" b="3608"/>
          <a:stretch/>
        </p:blipFill>
        <p:spPr>
          <a:xfrm>
            <a:off x="6096000" y="2564191"/>
            <a:ext cx="5735105" cy="3390366"/>
          </a:xfrm>
          <a:prstGeom prst="rect">
            <a:avLst/>
          </a:prstGeom>
        </p:spPr>
      </p:pic>
    </p:spTree>
    <p:extLst>
      <p:ext uri="{BB962C8B-B14F-4D97-AF65-F5344CB8AC3E}">
        <p14:creationId xmlns:p14="http://schemas.microsoft.com/office/powerpoint/2010/main" val="263287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CFEE67-5847-1D7A-6A00-BF6462FE55CE}"/>
              </a:ext>
            </a:extLst>
          </p:cNvPr>
          <p:cNvSpPr txBox="1"/>
          <p:nvPr/>
        </p:nvSpPr>
        <p:spPr>
          <a:xfrm>
            <a:off x="705692" y="2004185"/>
            <a:ext cx="10780615" cy="923330"/>
          </a:xfrm>
          <a:prstGeom prst="rect">
            <a:avLst/>
          </a:prstGeom>
          <a:noFill/>
        </p:spPr>
        <p:txBody>
          <a:bodyPr wrap="square" rtlCol="0">
            <a:spAutoFit/>
          </a:bodyPr>
          <a:lstStyle/>
          <a:p>
            <a:r>
              <a:rPr lang="en-GB" sz="5400" b="1">
                <a:solidFill>
                  <a:srgbClr val="FFFFFF"/>
                </a:solidFill>
              </a:rPr>
              <a:t>03</a:t>
            </a:r>
            <a:r>
              <a:rPr lang="en-GB" sz="5400"/>
              <a:t> </a:t>
            </a:r>
            <a:r>
              <a:rPr lang="en-GB" sz="5400">
                <a:solidFill>
                  <a:schemeClr val="bg1"/>
                </a:solidFill>
              </a:rPr>
              <a:t>– Model Validation</a:t>
            </a:r>
          </a:p>
        </p:txBody>
      </p:sp>
      <p:sp>
        <p:nvSpPr>
          <p:cNvPr id="2" name="TextBox 1">
            <a:extLst>
              <a:ext uri="{FF2B5EF4-FFF2-40B4-BE49-F238E27FC236}">
                <a16:creationId xmlns:a16="http://schemas.microsoft.com/office/drawing/2014/main" id="{40DA1ECB-D610-356F-4216-F3E4C5126041}"/>
              </a:ext>
            </a:extLst>
          </p:cNvPr>
          <p:cNvSpPr txBox="1"/>
          <p:nvPr/>
        </p:nvSpPr>
        <p:spPr>
          <a:xfrm>
            <a:off x="705692" y="3429000"/>
            <a:ext cx="5799883" cy="14296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Model validation</a:t>
            </a:r>
          </a:p>
          <a:p>
            <a:pPr marL="285750" indent="-285750">
              <a:lnSpc>
                <a:spcPct val="150000"/>
              </a:lnSpc>
              <a:buFont typeface="Arial" panose="020B0604020202020204" pitchFamily="34" charset="0"/>
              <a:buChar char="•"/>
            </a:pPr>
            <a:r>
              <a:rPr lang="en-GB" sz="2000" dirty="0">
                <a:solidFill>
                  <a:schemeClr val="bg1"/>
                </a:solidFill>
              </a:rPr>
              <a:t>Model performances</a:t>
            </a:r>
          </a:p>
          <a:p>
            <a:pPr marL="285750" indent="-285750">
              <a:lnSpc>
                <a:spcPct val="150000"/>
              </a:lnSpc>
              <a:buFont typeface="Arial" panose="020B0604020202020204" pitchFamily="34" charset="0"/>
              <a:buChar char="•"/>
            </a:pPr>
            <a:r>
              <a:rPr lang="en-GB" sz="2000" dirty="0">
                <a:solidFill>
                  <a:schemeClr val="bg1"/>
                </a:solidFill>
              </a:rPr>
              <a:t>Final model</a:t>
            </a:r>
          </a:p>
        </p:txBody>
      </p:sp>
    </p:spTree>
    <p:extLst>
      <p:ext uri="{BB962C8B-B14F-4D97-AF65-F5344CB8AC3E}">
        <p14:creationId xmlns:p14="http://schemas.microsoft.com/office/powerpoint/2010/main" val="1920278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DDE290-C124-9A23-57F8-78D9643EA4A9}"/>
              </a:ext>
            </a:extLst>
          </p:cNvPr>
          <p:cNvSpPr>
            <a:spLocks noGrp="1"/>
          </p:cNvSpPr>
          <p:nvPr>
            <p:ph idx="4294967295"/>
          </p:nvPr>
        </p:nvSpPr>
        <p:spPr>
          <a:xfrm>
            <a:off x="1054768" y="2531182"/>
            <a:ext cx="10082463" cy="1795637"/>
          </a:xfrm>
        </p:spPr>
        <p:txBody>
          <a:bodyPr>
            <a:normAutofit fontScale="92500" lnSpcReduction="10000"/>
          </a:bodyPr>
          <a:lstStyle/>
          <a:p>
            <a:pPr marL="0" indent="0">
              <a:lnSpc>
                <a:spcPct val="150000"/>
              </a:lnSpc>
              <a:buNone/>
            </a:pPr>
            <a:r>
              <a:rPr lang="en-GB" dirty="0">
                <a:solidFill>
                  <a:schemeClr val="bg2">
                    <a:lumMod val="25000"/>
                  </a:schemeClr>
                </a:solidFill>
              </a:rPr>
              <a:t>We are interested in </a:t>
            </a:r>
            <a:r>
              <a:rPr lang="en-GB" b="1" dirty="0">
                <a:solidFill>
                  <a:srgbClr val="E09F3E"/>
                </a:solidFill>
              </a:rPr>
              <a:t>minimizing model error </a:t>
            </a:r>
            <a:r>
              <a:rPr lang="en-GB" dirty="0">
                <a:solidFill>
                  <a:schemeClr val="bg2">
                    <a:lumMod val="25000"/>
                  </a:schemeClr>
                </a:solidFill>
              </a:rPr>
              <a:t>in predicting new observations, so we have to asses the model against the </a:t>
            </a:r>
            <a:r>
              <a:rPr lang="en-GB" b="1" dirty="0">
                <a:solidFill>
                  <a:srgbClr val="E09F3E"/>
                </a:solidFill>
              </a:rPr>
              <a:t>validation set</a:t>
            </a:r>
            <a:r>
              <a:rPr lang="en-GB" dirty="0">
                <a:solidFill>
                  <a:schemeClr val="bg2">
                    <a:lumMod val="25000"/>
                  </a:schemeClr>
                </a:solidFill>
              </a:rPr>
              <a:t>. We need to check if the model we find is overfitting our data. </a:t>
            </a:r>
          </a:p>
        </p:txBody>
      </p:sp>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03 </a:t>
            </a:r>
            <a:r>
              <a:rPr lang="en-GB" sz="2800">
                <a:solidFill>
                  <a:schemeClr val="bg2">
                    <a:lumMod val="25000"/>
                  </a:schemeClr>
                </a:solidFill>
                <a:latin typeface="+mn-lt"/>
              </a:rPr>
              <a:t>– Bias-variance trade-off</a:t>
            </a:r>
          </a:p>
        </p:txBody>
      </p:sp>
    </p:spTree>
    <p:extLst>
      <p:ext uri="{BB962C8B-B14F-4D97-AF65-F5344CB8AC3E}">
        <p14:creationId xmlns:p14="http://schemas.microsoft.com/office/powerpoint/2010/main" val="2696017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DDE290-C124-9A23-57F8-78D9643EA4A9}"/>
              </a:ext>
            </a:extLst>
          </p:cNvPr>
          <p:cNvSpPr>
            <a:spLocks noGrp="1"/>
          </p:cNvSpPr>
          <p:nvPr>
            <p:ph idx="4294967295"/>
          </p:nvPr>
        </p:nvSpPr>
        <p:spPr>
          <a:xfrm>
            <a:off x="363635" y="1281908"/>
            <a:ext cx="11531838" cy="1232691"/>
          </a:xfrm>
        </p:spPr>
        <p:txBody>
          <a:bodyPr>
            <a:normAutofit lnSpcReduction="10000"/>
          </a:bodyPr>
          <a:lstStyle/>
          <a:p>
            <a:pPr marL="0" indent="0">
              <a:lnSpc>
                <a:spcPct val="150000"/>
              </a:lnSpc>
              <a:buNone/>
            </a:pPr>
            <a:r>
              <a:rPr lang="en-GB" sz="1800">
                <a:solidFill>
                  <a:schemeClr val="bg2">
                    <a:lumMod val="25000"/>
                  </a:schemeClr>
                </a:solidFill>
              </a:rPr>
              <a:t>To check If the model I found previously, I decided to assess model performances on the validation set. and model performances, I decided to use MDL criterion. As we can see from the table, performances on both training and validation set of the model are comparable. The model is not overfitting.</a:t>
            </a:r>
            <a:endParaRPr lang="en-GB" sz="1800">
              <a:solidFill>
                <a:srgbClr val="E09F3E"/>
              </a:solidFill>
            </a:endParaRPr>
          </a:p>
        </p:txBody>
      </p:sp>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03 </a:t>
            </a:r>
            <a:r>
              <a:rPr lang="en-GB" sz="2800">
                <a:solidFill>
                  <a:schemeClr val="bg2">
                    <a:lumMod val="25000"/>
                  </a:schemeClr>
                </a:solidFill>
                <a:latin typeface="+mn-lt"/>
              </a:rPr>
              <a:t>– Model performances  </a:t>
            </a:r>
          </a:p>
        </p:txBody>
      </p:sp>
      <p:graphicFrame>
        <p:nvGraphicFramePr>
          <p:cNvPr id="6" name="Table 7">
            <a:extLst>
              <a:ext uri="{FF2B5EF4-FFF2-40B4-BE49-F238E27FC236}">
                <a16:creationId xmlns:a16="http://schemas.microsoft.com/office/drawing/2014/main" id="{741739AD-035F-491F-5DAE-FCAA6E1E9D74}"/>
              </a:ext>
            </a:extLst>
          </p:cNvPr>
          <p:cNvGraphicFramePr>
            <a:graphicFrameLocks noGrp="1"/>
          </p:cNvGraphicFramePr>
          <p:nvPr>
            <p:extLst>
              <p:ext uri="{D42A27DB-BD31-4B8C-83A1-F6EECF244321}">
                <p14:modId xmlns:p14="http://schemas.microsoft.com/office/powerpoint/2010/main" val="1151019729"/>
              </p:ext>
            </p:extLst>
          </p:nvPr>
        </p:nvGraphicFramePr>
        <p:xfrm>
          <a:off x="633265" y="2976712"/>
          <a:ext cx="5076776" cy="2599380"/>
        </p:xfrm>
        <a:graphic>
          <a:graphicData uri="http://schemas.openxmlformats.org/drawingml/2006/table">
            <a:tbl>
              <a:tblPr firstRow="1" bandRow="1">
                <a:tableStyleId>{8EC20E35-A176-4012-BC5E-935CFFF8708E}</a:tableStyleId>
              </a:tblPr>
              <a:tblGrid>
                <a:gridCol w="1145662">
                  <a:extLst>
                    <a:ext uri="{9D8B030D-6E8A-4147-A177-3AD203B41FA5}">
                      <a16:colId xmlns:a16="http://schemas.microsoft.com/office/drawing/2014/main" val="1566974016"/>
                    </a:ext>
                  </a:extLst>
                </a:gridCol>
                <a:gridCol w="1907498">
                  <a:extLst>
                    <a:ext uri="{9D8B030D-6E8A-4147-A177-3AD203B41FA5}">
                      <a16:colId xmlns:a16="http://schemas.microsoft.com/office/drawing/2014/main" val="181681185"/>
                    </a:ext>
                  </a:extLst>
                </a:gridCol>
                <a:gridCol w="2023616">
                  <a:extLst>
                    <a:ext uri="{9D8B030D-6E8A-4147-A177-3AD203B41FA5}">
                      <a16:colId xmlns:a16="http://schemas.microsoft.com/office/drawing/2014/main" val="1518467598"/>
                    </a:ext>
                  </a:extLst>
                </a:gridCol>
              </a:tblGrid>
              <a:tr h="370840">
                <a:tc>
                  <a:txBody>
                    <a:bodyPr/>
                    <a:lstStyle/>
                    <a:p>
                      <a:r>
                        <a:rPr lang="en-GB" sz="1200" b="1" kern="1200">
                          <a:solidFill>
                            <a:schemeClr val="tx1"/>
                          </a:solidFill>
                          <a:latin typeface="+mn-lt"/>
                          <a:ea typeface="+mn-ea"/>
                          <a:cs typeface="+mn-cs"/>
                        </a:rPr>
                        <a:t>Performances</a:t>
                      </a:r>
                    </a:p>
                  </a:txBody>
                  <a:tcPr anchor="ctr">
                    <a:noFill/>
                  </a:tcPr>
                </a:tc>
                <a:tc>
                  <a:txBody>
                    <a:bodyPr/>
                    <a:lstStyle/>
                    <a:p>
                      <a:pPr algn="ctr"/>
                      <a:r>
                        <a:rPr lang="en-GB" sz="1200" b="1">
                          <a:solidFill>
                            <a:schemeClr val="tx1"/>
                          </a:solidFill>
                        </a:rPr>
                        <a:t>Training Data</a:t>
                      </a:r>
                    </a:p>
                  </a:txBody>
                  <a:tcPr anchor="ctr">
                    <a:noFill/>
                  </a:tcPr>
                </a:tc>
                <a:tc>
                  <a:txBody>
                    <a:bodyPr/>
                    <a:lstStyle/>
                    <a:p>
                      <a:pPr algn="ctr"/>
                      <a:r>
                        <a:rPr lang="en-GB" sz="1200" b="1">
                          <a:solidFill>
                            <a:schemeClr val="tx1"/>
                          </a:solidFill>
                        </a:rPr>
                        <a:t>Validation Data</a:t>
                      </a:r>
                    </a:p>
                  </a:txBody>
                  <a:tcPr anchor="ctr">
                    <a:noFill/>
                  </a:tcPr>
                </a:tc>
                <a:extLst>
                  <a:ext uri="{0D108BD9-81ED-4DB2-BD59-A6C34878D82A}">
                    <a16:rowId xmlns:a16="http://schemas.microsoft.com/office/drawing/2014/main" val="3399810994"/>
                  </a:ext>
                </a:extLst>
              </a:tr>
              <a:tr h="370840">
                <a:tc>
                  <a:txBody>
                    <a:bodyPr/>
                    <a:lstStyle/>
                    <a:p>
                      <a:pPr algn="l"/>
                      <a:r>
                        <a:rPr lang="en-GB" sz="1200" b="1"/>
                        <a:t>MSE</a:t>
                      </a:r>
                    </a:p>
                  </a:txBody>
                  <a:tcPr anchor="ctr"/>
                </a:tc>
                <a:tc>
                  <a:txBody>
                    <a:bodyPr/>
                    <a:lstStyle/>
                    <a:p>
                      <a:pPr marL="0" algn="ctr" defTabSz="914400" rtl="0" eaLnBrk="1" latinLnBrk="0" hangingPunct="1"/>
                      <a:r>
                        <a:rPr lang="en-GB" sz="1000" kern="1200">
                          <a:solidFill>
                            <a:schemeClr val="dk1"/>
                          </a:solidFill>
                          <a:latin typeface="Courier New" panose="02070309020205020404" pitchFamily="49" charset="0"/>
                          <a:ea typeface="+mn-ea"/>
                          <a:cs typeface="Courier New" panose="02070309020205020404" pitchFamily="49" charset="0"/>
                        </a:rPr>
                        <a:t>1.6624e+05</a:t>
                      </a:r>
                    </a:p>
                  </a:txBody>
                  <a:tcPr anchor="ctr"/>
                </a:tc>
                <a:tc>
                  <a:txBody>
                    <a:bodyPr/>
                    <a:lstStyle/>
                    <a:p>
                      <a:pPr marL="0" algn="ctr" defTabSz="914400" rtl="0" eaLnBrk="1" latinLnBrk="0" hangingPunct="1"/>
                      <a:r>
                        <a:rPr lang="en-GB" sz="1000" kern="1200">
                          <a:solidFill>
                            <a:schemeClr val="dk1"/>
                          </a:solidFill>
                          <a:latin typeface="Courier New" panose="02070309020205020404" pitchFamily="49" charset="0"/>
                          <a:ea typeface="+mn-ea"/>
                          <a:cs typeface="Courier New" panose="02070309020205020404" pitchFamily="49" charset="0"/>
                        </a:rPr>
                        <a:t>1.4725e+05</a:t>
                      </a:r>
                    </a:p>
                  </a:txBody>
                  <a:tcPr anchor="ctr"/>
                </a:tc>
                <a:extLst>
                  <a:ext uri="{0D108BD9-81ED-4DB2-BD59-A6C34878D82A}">
                    <a16:rowId xmlns:a16="http://schemas.microsoft.com/office/drawing/2014/main" val="24265649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RMSE</a:t>
                      </a:r>
                    </a:p>
                  </a:txBody>
                  <a:tcPr anchor="ctr">
                    <a:noFill/>
                  </a:tcP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407.7244</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383.7377</a:t>
                      </a:r>
                    </a:p>
                  </a:txBody>
                  <a:tcPr anchor="ctr">
                    <a:noFill/>
                  </a:tcPr>
                </a:tc>
                <a:extLst>
                  <a:ext uri="{0D108BD9-81ED-4DB2-BD59-A6C34878D82A}">
                    <a16:rowId xmlns:a16="http://schemas.microsoft.com/office/drawing/2014/main" val="112281184"/>
                  </a:ext>
                </a:extLst>
              </a:tr>
              <a:tr h="2973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MAE</a:t>
                      </a:r>
                    </a:p>
                  </a:txBody>
                  <a:tcPr anchor="ct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318.7848</a:t>
                      </a:r>
                    </a:p>
                  </a:txBody>
                  <a:tcPr anchor="ctr"/>
                </a:tc>
                <a:tc>
                  <a:txBody>
                    <a:bodyPr/>
                    <a:lstStyle/>
                    <a:p>
                      <a:pPr marL="0" algn="ctr" defTabSz="914400" rtl="0" eaLnBrk="1" latinLnBrk="0" hangingPunct="1"/>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302.7615</a:t>
                      </a:r>
                    </a:p>
                  </a:txBody>
                  <a:tcPr anchor="ctr"/>
                </a:tc>
                <a:extLst>
                  <a:ext uri="{0D108BD9-81ED-4DB2-BD59-A6C34878D82A}">
                    <a16:rowId xmlns:a16="http://schemas.microsoft.com/office/drawing/2014/main" val="10004245"/>
                  </a:ext>
                </a:extLst>
              </a:tr>
              <a:tr h="2973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MAPE</a:t>
                      </a:r>
                    </a:p>
                  </a:txBody>
                  <a:tcPr anchor="ct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1.7889</a:t>
                      </a:r>
                    </a:p>
                  </a:txBody>
                  <a:tcPr anchor="ctr"/>
                </a:tc>
                <a:tc>
                  <a:txBody>
                    <a:bodyPr/>
                    <a:lstStyle/>
                    <a:p>
                      <a:pPr marL="0" algn="ctr" defTabSz="914400" rtl="0" eaLnBrk="1" latinLnBrk="0" hangingPunct="1"/>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15.2884</a:t>
                      </a:r>
                    </a:p>
                  </a:txBody>
                  <a:tcPr anchor="ctr"/>
                </a:tc>
                <a:extLst>
                  <a:ext uri="{0D108BD9-81ED-4DB2-BD59-A6C34878D82A}">
                    <a16:rowId xmlns:a16="http://schemas.microsoft.com/office/drawing/2014/main" val="420126742"/>
                  </a:ext>
                </a:extLst>
              </a:tr>
              <a:tr h="2973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AIC</a:t>
                      </a:r>
                    </a:p>
                  </a:txBody>
                  <a:tcPr anchor="ct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24.0694</a:t>
                      </a:r>
                    </a:p>
                  </a:txBody>
                  <a:tcPr anchor="ctr"/>
                </a:tc>
                <a:tc>
                  <a:txBody>
                    <a:bodyPr/>
                    <a:lstStyle/>
                    <a:p>
                      <a:pPr marL="0" algn="ctr" defTabSz="914400" rtl="0" eaLnBrk="1" latinLnBrk="0" hangingPunct="1"/>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23.9082</a:t>
                      </a:r>
                    </a:p>
                  </a:txBody>
                  <a:tcPr anchor="ctr"/>
                </a:tc>
                <a:extLst>
                  <a:ext uri="{0D108BD9-81ED-4DB2-BD59-A6C34878D82A}">
                    <a16:rowId xmlns:a16="http://schemas.microsoft.com/office/drawing/2014/main" val="1779580135"/>
                  </a:ext>
                </a:extLst>
              </a:tr>
              <a:tr h="2973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MDL</a:t>
                      </a:r>
                    </a:p>
                  </a:txBody>
                  <a:tcPr anchor="ct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12.1142</a:t>
                      </a:r>
                    </a:p>
                  </a:txBody>
                  <a:tcPr anchor="ctr"/>
                </a:tc>
                <a:tc>
                  <a:txBody>
                    <a:bodyPr/>
                    <a:lstStyle/>
                    <a:p>
                      <a:pPr marL="0" algn="ctr" defTabSz="914400" rtl="0" eaLnBrk="1" latinLnBrk="0" hangingPunct="1"/>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12.1968</a:t>
                      </a:r>
                    </a:p>
                  </a:txBody>
                  <a:tcPr anchor="ctr"/>
                </a:tc>
                <a:extLst>
                  <a:ext uri="{0D108BD9-81ED-4DB2-BD59-A6C34878D82A}">
                    <a16:rowId xmlns:a16="http://schemas.microsoft.com/office/drawing/2014/main" val="2244220466"/>
                  </a:ext>
                </a:extLst>
              </a:tr>
              <a:tr h="2973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Fit percentage</a:t>
                      </a:r>
                    </a:p>
                  </a:txBody>
                  <a:tcPr anchor="ctr"/>
                </a:tc>
                <a:tc>
                  <a:txBody>
                    <a:bodyPr/>
                    <a:lstStyle/>
                    <a:p>
                      <a:pPr algn="ctr"/>
                      <a:r>
                        <a:rPr kumimoji="0" lang="en-GB" sz="1000" b="0" i="0" u="none" strike="noStrike" kern="1200" cap="none" spc="0" normalizeH="0" baseline="0">
                          <a:ln>
                            <a:noFill/>
                          </a:ln>
                          <a:solidFill>
                            <a:prstClr val="black"/>
                          </a:solidFill>
                          <a:effectLst/>
                          <a:uLnTx/>
                          <a:uFillTx/>
                          <a:latin typeface="Courier New" panose="02070309020205020404" pitchFamily="49" charset="0"/>
                          <a:ea typeface="+mn-ea"/>
                          <a:cs typeface="Courier New" panose="02070309020205020404" pitchFamily="49" charset="0"/>
                        </a:rPr>
                        <a:t>88.07%</a:t>
                      </a:r>
                    </a:p>
                  </a:txBody>
                  <a:tcPr anchor="ctr"/>
                </a:tc>
                <a:tc>
                  <a:txBody>
                    <a:bodyPr/>
                    <a:lstStyle/>
                    <a:p>
                      <a:pPr marL="0" algn="ctr" defTabSz="914400" rtl="0" eaLnBrk="1" latinLnBrk="0" hangingPunct="1"/>
                      <a:r>
                        <a:rPr kumimoji="0" lang="en-GB" sz="1000" b="0" i="0" u="none" strike="noStrike" kern="1200" cap="none" spc="0" normalizeH="0" baseline="0" dirty="0">
                          <a:ln>
                            <a:noFill/>
                          </a:ln>
                          <a:solidFill>
                            <a:prstClr val="black"/>
                          </a:solidFill>
                          <a:effectLst/>
                          <a:uLnTx/>
                          <a:uFillTx/>
                          <a:latin typeface="Courier New" panose="02070309020205020404" pitchFamily="49" charset="0"/>
                          <a:ea typeface="+mn-ea"/>
                          <a:cs typeface="Courier New" panose="02070309020205020404" pitchFamily="49" charset="0"/>
                        </a:rPr>
                        <a:t>88.25%</a:t>
                      </a:r>
                    </a:p>
                  </a:txBody>
                  <a:tcPr anchor="ctr"/>
                </a:tc>
                <a:extLst>
                  <a:ext uri="{0D108BD9-81ED-4DB2-BD59-A6C34878D82A}">
                    <a16:rowId xmlns:a16="http://schemas.microsoft.com/office/drawing/2014/main" val="4101885922"/>
                  </a:ext>
                </a:extLst>
              </a:tr>
            </a:tbl>
          </a:graphicData>
        </a:graphic>
      </p:graphicFrame>
      <p:pic>
        <p:nvPicPr>
          <p:cNvPr id="7" name="Picture 6">
            <a:extLst>
              <a:ext uri="{FF2B5EF4-FFF2-40B4-BE49-F238E27FC236}">
                <a16:creationId xmlns:a16="http://schemas.microsoft.com/office/drawing/2014/main" id="{35BCEED5-C4F1-BD72-883B-E66A495E0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1960" y="2313335"/>
            <a:ext cx="5413513" cy="4060134"/>
          </a:xfrm>
          <a:prstGeom prst="rect">
            <a:avLst/>
          </a:prstGeom>
        </p:spPr>
      </p:pic>
    </p:spTree>
    <p:extLst>
      <p:ext uri="{BB962C8B-B14F-4D97-AF65-F5344CB8AC3E}">
        <p14:creationId xmlns:p14="http://schemas.microsoft.com/office/powerpoint/2010/main" val="3849884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9E2A2B"/>
                </a:solidFill>
                <a:latin typeface="+mn-lt"/>
              </a:rPr>
              <a:t>03 </a:t>
            </a:r>
            <a:r>
              <a:rPr lang="en-GB" sz="2800" dirty="0">
                <a:solidFill>
                  <a:schemeClr val="bg2">
                    <a:lumMod val="25000"/>
                  </a:schemeClr>
                </a:solidFill>
                <a:latin typeface="+mn-lt"/>
              </a:rPr>
              <a:t>– Validation set residuals</a:t>
            </a:r>
          </a:p>
        </p:txBody>
      </p:sp>
      <p:pic>
        <p:nvPicPr>
          <p:cNvPr id="4" name="Picture 3" descr="Histogram&#10;&#10;Description automatically generated">
            <a:extLst>
              <a:ext uri="{FF2B5EF4-FFF2-40B4-BE49-F238E27FC236}">
                <a16:creationId xmlns:a16="http://schemas.microsoft.com/office/drawing/2014/main" id="{75FA8B6B-2AF0-D635-7A9C-3063E7E53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62" y="1919425"/>
            <a:ext cx="4347039" cy="3446711"/>
          </a:xfrm>
          <a:prstGeom prst="rect">
            <a:avLst/>
          </a:prstGeom>
        </p:spPr>
      </p:pic>
      <p:pic>
        <p:nvPicPr>
          <p:cNvPr id="9" name="Picture 8">
            <a:extLst>
              <a:ext uri="{FF2B5EF4-FFF2-40B4-BE49-F238E27FC236}">
                <a16:creationId xmlns:a16="http://schemas.microsoft.com/office/drawing/2014/main" id="{81A0B3BB-2D9C-B9C2-F009-041E125D39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09032" y="1896689"/>
            <a:ext cx="4383415" cy="3492182"/>
          </a:xfrm>
          <a:prstGeom prst="rect">
            <a:avLst/>
          </a:prstGeom>
        </p:spPr>
      </p:pic>
      <p:sp>
        <p:nvSpPr>
          <p:cNvPr id="10" name="Content Placeholder 2">
            <a:extLst>
              <a:ext uri="{FF2B5EF4-FFF2-40B4-BE49-F238E27FC236}">
                <a16:creationId xmlns:a16="http://schemas.microsoft.com/office/drawing/2014/main" id="{271AEE36-0480-CEAA-7FDE-3163A48056D0}"/>
              </a:ext>
            </a:extLst>
          </p:cNvPr>
          <p:cNvSpPr txBox="1">
            <a:spLocks/>
          </p:cNvSpPr>
          <p:nvPr/>
        </p:nvSpPr>
        <p:spPr>
          <a:xfrm>
            <a:off x="10111779" y="1896689"/>
            <a:ext cx="1938727" cy="4057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1100">
                <a:latin typeface="Courier New" panose="02070309020205020404" pitchFamily="49" charset="0"/>
                <a:ea typeface="MS PMincho" panose="020B0400000000000000" pitchFamily="18" charset="-128"/>
                <a:cs typeface="Courier New" panose="02070309020205020404" pitchFamily="49" charset="0"/>
              </a:rPr>
              <a:t>Result of AD-test:</a:t>
            </a:r>
          </a:p>
          <a:p>
            <a:pPr marL="0" indent="0">
              <a:lnSpc>
                <a:spcPct val="120000"/>
              </a:lnSpc>
              <a:buFont typeface="Arial" panose="020B0604020202020204" pitchFamily="34" charset="0"/>
              <a:buNone/>
            </a:pPr>
            <a:r>
              <a:rPr lang="en-GB" sz="1100">
                <a:latin typeface="Courier New" panose="02070309020205020404" pitchFamily="49" charset="0"/>
                <a:ea typeface="MS PMincho" panose="020B0400000000000000" pitchFamily="18" charset="-128"/>
                <a:cs typeface="Courier New" panose="02070309020205020404" pitchFamily="49" charset="0"/>
              </a:rPr>
              <a:t>h =</a:t>
            </a:r>
          </a:p>
          <a:p>
            <a:pPr marL="0" indent="0">
              <a:lnSpc>
                <a:spcPct val="120000"/>
              </a:lnSpc>
              <a:buFont typeface="Arial" panose="020B0604020202020204" pitchFamily="34" charset="0"/>
              <a:buNone/>
            </a:pPr>
            <a:r>
              <a:rPr lang="en-GB" sz="1100">
                <a:latin typeface="Courier New" panose="02070309020205020404" pitchFamily="49" charset="0"/>
                <a:ea typeface="MS PMincho" panose="020B0400000000000000" pitchFamily="18" charset="-128"/>
                <a:cs typeface="Courier New" panose="02070309020205020404" pitchFamily="49" charset="0"/>
              </a:rPr>
              <a:t>     0</a:t>
            </a:r>
          </a:p>
          <a:p>
            <a:pPr marL="0" indent="0">
              <a:lnSpc>
                <a:spcPct val="120000"/>
              </a:lnSpc>
              <a:buFont typeface="Arial" panose="020B0604020202020204" pitchFamily="34" charset="0"/>
              <a:buNone/>
            </a:pPr>
            <a:endParaRPr lang="en-GB" sz="110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20000"/>
              </a:lnSpc>
              <a:buFont typeface="Arial" panose="020B0604020202020204" pitchFamily="34" charset="0"/>
              <a:buNone/>
            </a:pPr>
            <a:r>
              <a:rPr lang="en-GB" sz="1100">
                <a:latin typeface="Courier New" panose="02070309020205020404" pitchFamily="49" charset="0"/>
                <a:ea typeface="MS PMincho" panose="020B0400000000000000" pitchFamily="18" charset="-128"/>
                <a:cs typeface="Courier New" panose="02070309020205020404" pitchFamily="49" charset="0"/>
              </a:rPr>
              <a:t>p =</a:t>
            </a:r>
          </a:p>
          <a:p>
            <a:pPr marL="0" indent="0">
              <a:lnSpc>
                <a:spcPct val="120000"/>
              </a:lnSpc>
              <a:buFont typeface="Arial" panose="020B0604020202020204" pitchFamily="34" charset="0"/>
              <a:buNone/>
            </a:pPr>
            <a:r>
              <a:rPr lang="en-GB" sz="1100">
                <a:latin typeface="Courier New" panose="02070309020205020404" pitchFamily="49" charset="0"/>
                <a:ea typeface="MS PMincho" panose="020B0400000000000000" pitchFamily="18" charset="-128"/>
                <a:cs typeface="Courier New" panose="02070309020205020404" pitchFamily="49" charset="0"/>
              </a:rPr>
              <a:t>    0.2665</a:t>
            </a:r>
          </a:p>
          <a:p>
            <a:pPr marL="0" indent="0">
              <a:lnSpc>
                <a:spcPct val="120000"/>
              </a:lnSpc>
              <a:buFont typeface="Arial" panose="020B0604020202020204" pitchFamily="34" charset="0"/>
              <a:buNone/>
            </a:pPr>
            <a:endParaRPr lang="en-GB" sz="1100">
              <a:latin typeface="Courier New" panose="02070309020205020404" pitchFamily="49" charset="0"/>
              <a:ea typeface="MS PMincho" panose="020B0400000000000000" pitchFamily="18" charset="-128"/>
              <a:cs typeface="Courier New" panose="02070309020205020404" pitchFamily="49" charset="0"/>
            </a:endParaRPr>
          </a:p>
        </p:txBody>
      </p:sp>
    </p:spTree>
    <p:extLst>
      <p:ext uri="{BB962C8B-B14F-4D97-AF65-F5344CB8AC3E}">
        <p14:creationId xmlns:p14="http://schemas.microsoft.com/office/powerpoint/2010/main" val="2186866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03DCEA3-E6CB-9819-2E66-4BF2E4D659EF}"/>
              </a:ext>
            </a:extLst>
          </p:cNvPr>
          <p:cNvSpPr txBox="1">
            <a:spLocks/>
          </p:cNvSpPr>
          <p:nvPr/>
        </p:nvSpPr>
        <p:spPr>
          <a:xfrm>
            <a:off x="330081" y="2150673"/>
            <a:ext cx="11531838" cy="640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sz="1800">
                <a:solidFill>
                  <a:schemeClr val="bg2">
                    <a:lumMod val="25000"/>
                  </a:schemeClr>
                </a:solidFill>
              </a:rPr>
              <a:t>The optimal model is an </a:t>
            </a:r>
            <a:r>
              <a:rPr lang="en-GB" sz="1800" b="1">
                <a:solidFill>
                  <a:srgbClr val="E09F3E"/>
                </a:solidFill>
              </a:rPr>
              <a:t>ARMA(9, 4)</a:t>
            </a:r>
            <a:r>
              <a:rPr lang="en-GB" sz="1800">
                <a:solidFill>
                  <a:schemeClr val="bg2">
                    <a:lumMod val="25000"/>
                  </a:schemeClr>
                </a:solidFill>
              </a:rPr>
              <a:t>.</a:t>
            </a:r>
            <a:endParaRPr lang="en-GB" sz="1800" b="1">
              <a:solidFill>
                <a:srgbClr val="E09F3E"/>
              </a:solidFill>
            </a:endParaRPr>
          </a:p>
        </p:txBody>
      </p:sp>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9E2A2B"/>
                </a:solidFill>
                <a:latin typeface="+mn-lt"/>
              </a:rPr>
              <a:t>03 </a:t>
            </a:r>
            <a:r>
              <a:rPr lang="en-GB" sz="2800" dirty="0">
                <a:solidFill>
                  <a:schemeClr val="bg2">
                    <a:lumMod val="25000"/>
                  </a:schemeClr>
                </a:solidFill>
                <a:latin typeface="+mn-lt"/>
              </a:rPr>
              <a:t>– Finally… the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8C093A-7830-84AE-FEE8-BADA70BCDE74}"/>
                  </a:ext>
                </a:extLst>
              </p:cNvPr>
              <p:cNvSpPr txBox="1"/>
              <p:nvPr/>
            </p:nvSpPr>
            <p:spPr>
              <a:xfrm>
                <a:off x="573824" y="3430346"/>
                <a:ext cx="11044353" cy="4489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bg2">
                              <a:lumMod val="25000"/>
                            </a:schemeClr>
                          </a:solidFill>
                          <a:latin typeface="Cambria Math" panose="02040503050406030204" pitchFamily="18" charset="0"/>
                        </a:rPr>
                        <m:t>𝑊</m:t>
                      </m:r>
                      <m:d>
                        <m:dPr>
                          <m:ctrlPr>
                            <a:rPr lang="it-IT" sz="1400" b="0" i="1" smtClean="0">
                              <a:solidFill>
                                <a:schemeClr val="bg2">
                                  <a:lumMod val="25000"/>
                                </a:schemeClr>
                              </a:solidFill>
                              <a:latin typeface="Cambria Math" panose="02040503050406030204" pitchFamily="18" charset="0"/>
                            </a:rPr>
                          </m:ctrlPr>
                        </m:dPr>
                        <m:e>
                          <m:r>
                            <a:rPr lang="it-IT" sz="1400" b="0" i="1" smtClean="0">
                              <a:solidFill>
                                <a:schemeClr val="bg2">
                                  <a:lumMod val="25000"/>
                                </a:schemeClr>
                              </a:solidFill>
                              <a:latin typeface="Cambria Math" panose="02040503050406030204" pitchFamily="18" charset="0"/>
                            </a:rPr>
                            <m:t>𝑧</m:t>
                          </m:r>
                        </m:e>
                      </m:d>
                      <m:r>
                        <a:rPr lang="it-IT" sz="1400" b="0" i="1" smtClean="0">
                          <a:solidFill>
                            <a:schemeClr val="bg2">
                              <a:lumMod val="25000"/>
                            </a:schemeClr>
                          </a:solidFill>
                          <a:latin typeface="Cambria Math" panose="02040503050406030204" pitchFamily="18" charset="0"/>
                        </a:rPr>
                        <m:t>=</m:t>
                      </m:r>
                      <m:f>
                        <m:fPr>
                          <m:ctrlPr>
                            <a:rPr lang="it-IT" sz="1400" b="0" i="1" smtClean="0">
                              <a:solidFill>
                                <a:schemeClr val="bg2">
                                  <a:lumMod val="25000"/>
                                </a:schemeClr>
                              </a:solidFill>
                              <a:latin typeface="Cambria Math" panose="02040503050406030204" pitchFamily="18" charset="0"/>
                            </a:rPr>
                          </m:ctrlPr>
                        </m:fPr>
                        <m:num>
                          <m:r>
                            <a:rPr lang="it-IT" sz="1400" b="0" i="1" smtClean="0">
                              <a:solidFill>
                                <a:schemeClr val="bg2">
                                  <a:lumMod val="25000"/>
                                </a:schemeClr>
                              </a:solidFill>
                              <a:latin typeface="Cambria Math" panose="02040503050406030204" pitchFamily="18" charset="0"/>
                            </a:rPr>
                            <m:t>1</m:t>
                          </m:r>
                          <m:r>
                            <a:rPr lang="it-IT" sz="1400" i="1">
                              <a:solidFill>
                                <a:schemeClr val="bg2">
                                  <a:lumMod val="25000"/>
                                </a:schemeClr>
                              </a:solidFill>
                              <a:latin typeface="Cambria Math" panose="02040503050406030204" pitchFamily="18" charset="0"/>
                            </a:rPr>
                            <m:t> + 1.791</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 </m:t>
                              </m:r>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−1</m:t>
                              </m:r>
                            </m:sup>
                          </m:sSup>
                          <m:r>
                            <a:rPr lang="it-IT" sz="1400" i="1">
                              <a:solidFill>
                                <a:schemeClr val="bg2">
                                  <a:lumMod val="25000"/>
                                </a:schemeClr>
                              </a:solidFill>
                              <a:latin typeface="Cambria Math" panose="02040503050406030204" pitchFamily="18" charset="0"/>
                            </a:rPr>
                            <m:t> − 0.0845</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 </m:t>
                              </m:r>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−2</m:t>
                              </m:r>
                            </m:sup>
                          </m:sSup>
                          <m:r>
                            <a:rPr lang="it-IT" sz="1400" i="1">
                              <a:solidFill>
                                <a:schemeClr val="bg2">
                                  <a:lumMod val="25000"/>
                                </a:schemeClr>
                              </a:solidFill>
                              <a:latin typeface="Cambria Math" panose="02040503050406030204" pitchFamily="18" charset="0"/>
                            </a:rPr>
                            <m:t> − 1.744</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 </m:t>
                              </m:r>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−3</m:t>
                              </m:r>
                            </m:sup>
                          </m:sSup>
                          <m:r>
                            <a:rPr lang="it-IT" sz="1400" i="1">
                              <a:solidFill>
                                <a:schemeClr val="bg2">
                                  <a:lumMod val="25000"/>
                                </a:schemeClr>
                              </a:solidFill>
                              <a:latin typeface="Cambria Math" panose="02040503050406030204" pitchFamily="18" charset="0"/>
                            </a:rPr>
                            <m:t> − 0.8635</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 </m:t>
                              </m:r>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−4</m:t>
                              </m:r>
                            </m:sup>
                          </m:sSup>
                        </m:num>
                        <m:den>
                          <m:r>
                            <a:rPr lang="it-IT" sz="1400" b="0" i="1" smtClean="0">
                              <a:solidFill>
                                <a:schemeClr val="bg2">
                                  <a:lumMod val="25000"/>
                                </a:schemeClr>
                              </a:solidFill>
                              <a:latin typeface="Cambria Math" panose="02040503050406030204" pitchFamily="18" charset="0"/>
                            </a:rPr>
                            <m:t>1</m:t>
                          </m:r>
                          <m:r>
                            <a:rPr lang="it-IT" sz="1400" i="1">
                              <a:solidFill>
                                <a:schemeClr val="bg2">
                                  <a:lumMod val="25000"/>
                                </a:schemeClr>
                              </a:solidFill>
                              <a:latin typeface="Cambria Math" panose="02040503050406030204" pitchFamily="18" charset="0"/>
                            </a:rPr>
                            <m:t> − 1.718</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 </m:t>
                              </m:r>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−1</m:t>
                              </m:r>
                            </m:sup>
                          </m:sSup>
                          <m:r>
                            <a:rPr lang="it-IT" sz="1400" i="1">
                              <a:solidFill>
                                <a:schemeClr val="bg2">
                                  <a:lumMod val="25000"/>
                                </a:schemeClr>
                              </a:solidFill>
                              <a:latin typeface="Cambria Math" panose="02040503050406030204" pitchFamily="18" charset="0"/>
                            </a:rPr>
                            <m:t> + 1.805</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 </m:t>
                              </m:r>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−2</m:t>
                              </m:r>
                            </m:sup>
                          </m:sSup>
                          <m:r>
                            <a:rPr lang="it-IT" sz="1400" i="1">
                              <a:solidFill>
                                <a:schemeClr val="bg2">
                                  <a:lumMod val="25000"/>
                                </a:schemeClr>
                              </a:solidFill>
                              <a:latin typeface="Cambria Math" panose="02040503050406030204" pitchFamily="18" charset="0"/>
                            </a:rPr>
                            <m:t> − 1.215 </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−3</m:t>
                              </m:r>
                            </m:sup>
                          </m:sSup>
                          <m:r>
                            <a:rPr lang="it-IT" sz="1400" i="1">
                              <a:solidFill>
                                <a:schemeClr val="bg2">
                                  <a:lumMod val="25000"/>
                                </a:schemeClr>
                              </a:solidFill>
                              <a:latin typeface="Cambria Math" panose="02040503050406030204" pitchFamily="18" charset="0"/>
                            </a:rPr>
                            <m:t> + 0.03484 </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−4</m:t>
                              </m:r>
                            </m:sup>
                          </m:sSup>
                          <m:r>
                            <a:rPr lang="it-IT" sz="1400" i="1">
                              <a:solidFill>
                                <a:schemeClr val="bg2">
                                  <a:lumMod val="25000"/>
                                </a:schemeClr>
                              </a:solidFill>
                              <a:latin typeface="Cambria Math" panose="02040503050406030204" pitchFamily="18" charset="0"/>
                            </a:rPr>
                            <m:t> + 0.6637 </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−5</m:t>
                              </m:r>
                            </m:sup>
                          </m:sSup>
                          <m:r>
                            <a:rPr lang="it-IT" sz="1400" i="1">
                              <a:solidFill>
                                <a:schemeClr val="bg2">
                                  <a:lumMod val="25000"/>
                                </a:schemeClr>
                              </a:solidFill>
                              <a:latin typeface="Cambria Math" panose="02040503050406030204" pitchFamily="18" charset="0"/>
                            </a:rPr>
                            <m:t> − 0.9679 </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−6</m:t>
                              </m:r>
                            </m:sup>
                          </m:sSup>
                          <m:r>
                            <a:rPr lang="it-IT" sz="1400" i="1">
                              <a:solidFill>
                                <a:schemeClr val="bg2">
                                  <a:lumMod val="25000"/>
                                </a:schemeClr>
                              </a:solidFill>
                              <a:latin typeface="Cambria Math" panose="02040503050406030204" pitchFamily="18" charset="0"/>
                            </a:rPr>
                            <m:t> + 0.8373 </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−7</m:t>
                              </m:r>
                            </m:sup>
                          </m:sSup>
                          <m:r>
                            <a:rPr lang="it-IT" sz="1400" i="1">
                              <a:solidFill>
                                <a:schemeClr val="bg2">
                                  <a:lumMod val="25000"/>
                                </a:schemeClr>
                              </a:solidFill>
                              <a:latin typeface="Cambria Math" panose="02040503050406030204" pitchFamily="18" charset="0"/>
                            </a:rPr>
                            <m:t> − 0.3713 </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−8</m:t>
                              </m:r>
                            </m:sup>
                          </m:sSup>
                          <m:r>
                            <a:rPr lang="it-IT" sz="1400" i="1">
                              <a:solidFill>
                                <a:schemeClr val="bg2">
                                  <a:lumMod val="25000"/>
                                </a:schemeClr>
                              </a:solidFill>
                              <a:latin typeface="Cambria Math" panose="02040503050406030204" pitchFamily="18" charset="0"/>
                            </a:rPr>
                            <m:t>+ 0.1345</m:t>
                          </m:r>
                          <m:sSup>
                            <m:sSupPr>
                              <m:ctrlPr>
                                <a:rPr lang="it-IT" sz="1400" b="0" i="1" smtClean="0">
                                  <a:solidFill>
                                    <a:schemeClr val="bg2">
                                      <a:lumMod val="25000"/>
                                    </a:schemeClr>
                                  </a:solidFill>
                                  <a:latin typeface="Cambria Math" panose="02040503050406030204" pitchFamily="18" charset="0"/>
                                </a:rPr>
                              </m:ctrlPr>
                            </m:sSupPr>
                            <m:e>
                              <m:r>
                                <a:rPr lang="it-IT" sz="1400" b="0" i="1" smtClean="0">
                                  <a:solidFill>
                                    <a:schemeClr val="bg2">
                                      <a:lumMod val="25000"/>
                                    </a:schemeClr>
                                  </a:solidFill>
                                  <a:latin typeface="Cambria Math" panose="02040503050406030204" pitchFamily="18" charset="0"/>
                                </a:rPr>
                                <m:t>𝑧</m:t>
                              </m:r>
                            </m:e>
                            <m:sup>
                              <m:r>
                                <a:rPr lang="it-IT" sz="1400" b="0" i="1" smtClean="0">
                                  <a:solidFill>
                                    <a:schemeClr val="bg2">
                                      <a:lumMod val="25000"/>
                                    </a:schemeClr>
                                  </a:solidFill>
                                  <a:latin typeface="Cambria Math" panose="02040503050406030204" pitchFamily="18" charset="0"/>
                                </a:rPr>
                                <m:t>−9</m:t>
                              </m:r>
                            </m:sup>
                          </m:sSup>
                          <m:r>
                            <a:rPr lang="it-IT" sz="1400" i="1">
                              <a:solidFill>
                                <a:schemeClr val="bg2">
                                  <a:lumMod val="25000"/>
                                </a:schemeClr>
                              </a:solidFill>
                              <a:latin typeface="Cambria Math" panose="02040503050406030204" pitchFamily="18" charset="0"/>
                            </a:rPr>
                            <m:t> </m:t>
                          </m:r>
                        </m:den>
                      </m:f>
                    </m:oMath>
                  </m:oMathPara>
                </a14:m>
                <a:endParaRPr lang="en-IT" sz="1400" dirty="0">
                  <a:solidFill>
                    <a:schemeClr val="bg2">
                      <a:lumMod val="25000"/>
                    </a:schemeClr>
                  </a:solidFill>
                  <a:latin typeface="Courier New" panose="02070309020205020404" pitchFamily="49" charset="0"/>
                  <a:cs typeface="Courier New" panose="02070309020205020404" pitchFamily="49" charset="0"/>
                </a:endParaRPr>
              </a:p>
            </p:txBody>
          </p:sp>
        </mc:Choice>
        <mc:Fallback xmlns="">
          <p:sp>
            <p:nvSpPr>
              <p:cNvPr id="3" name="TextBox 2">
                <a:extLst>
                  <a:ext uri="{FF2B5EF4-FFF2-40B4-BE49-F238E27FC236}">
                    <a16:creationId xmlns:a16="http://schemas.microsoft.com/office/drawing/2014/main" id="{488C093A-7830-84AE-FEE8-BADA70BCDE74}"/>
                  </a:ext>
                </a:extLst>
              </p:cNvPr>
              <p:cNvSpPr txBox="1">
                <a:spLocks noRot="1" noChangeAspect="1" noMove="1" noResize="1" noEditPoints="1" noAdjustHandles="1" noChangeArrowheads="1" noChangeShapeType="1" noTextEdit="1"/>
              </p:cNvSpPr>
              <p:nvPr/>
            </p:nvSpPr>
            <p:spPr>
              <a:xfrm>
                <a:off x="573824" y="3430346"/>
                <a:ext cx="11044353" cy="448905"/>
              </a:xfrm>
              <a:prstGeom prst="rect">
                <a:avLst/>
              </a:prstGeom>
              <a:blipFill>
                <a:blip r:embed="rId2"/>
                <a:stretch>
                  <a:fillRect t="-5556" b="-22222"/>
                </a:stretch>
              </a:blipFill>
            </p:spPr>
            <p:txBody>
              <a:bodyPr/>
              <a:lstStyle/>
              <a:p>
                <a:r>
                  <a:rPr lang="en-GB">
                    <a:noFill/>
                  </a:rPr>
                  <a:t> </a:t>
                </a:r>
              </a:p>
            </p:txBody>
          </p:sp>
        </mc:Fallback>
      </mc:AlternateContent>
    </p:spTree>
    <p:extLst>
      <p:ext uri="{BB962C8B-B14F-4D97-AF65-F5344CB8AC3E}">
        <p14:creationId xmlns:p14="http://schemas.microsoft.com/office/powerpoint/2010/main" val="3251018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03 </a:t>
            </a:r>
            <a:r>
              <a:rPr lang="en-GB" sz="2800">
                <a:solidFill>
                  <a:schemeClr val="bg2">
                    <a:lumMod val="25000"/>
                  </a:schemeClr>
                </a:solidFill>
                <a:latin typeface="+mn-lt"/>
              </a:rPr>
              <a:t>– Finally… the model</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D97AD7E-FC87-F190-27FE-671B814525FB}"/>
                  </a:ext>
                </a:extLst>
              </p:cNvPr>
              <p:cNvSpPr txBox="1">
                <a:spLocks/>
              </p:cNvSpPr>
              <p:nvPr/>
            </p:nvSpPr>
            <p:spPr>
              <a:xfrm>
                <a:off x="342662" y="2715584"/>
                <a:ext cx="6774234" cy="1911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000">
                    <a:solidFill>
                      <a:schemeClr val="bg2">
                        <a:lumMod val="25000"/>
                      </a:schemeClr>
                    </a:solidFill>
                  </a:rPr>
                  <a:t>Where </a:t>
                </a:r>
                <a14:m>
                  <m:oMath xmlns:m="http://schemas.openxmlformats.org/officeDocument/2006/math">
                    <m:r>
                      <a:rPr lang="en-GB" sz="2000" i="1" smtClean="0">
                        <a:solidFill>
                          <a:schemeClr val="bg2">
                            <a:lumMod val="25000"/>
                          </a:schemeClr>
                        </a:solidFill>
                        <a:latin typeface="Cambria Math" panose="02040503050406030204" pitchFamily="18" charset="0"/>
                      </a:rPr>
                      <m:t>𝑒</m:t>
                    </m:r>
                    <m:d>
                      <m:dPr>
                        <m:ctrlPr>
                          <a:rPr lang="en-GB" sz="2000" i="1" smtClean="0">
                            <a:solidFill>
                              <a:schemeClr val="bg2">
                                <a:lumMod val="25000"/>
                              </a:schemeClr>
                            </a:solidFill>
                            <a:latin typeface="Cambria Math" panose="02040503050406030204" pitchFamily="18" charset="0"/>
                          </a:rPr>
                        </m:ctrlPr>
                      </m:dPr>
                      <m:e>
                        <m:r>
                          <a:rPr lang="en-GB" sz="2000" i="1" smtClean="0">
                            <a:solidFill>
                              <a:schemeClr val="bg2">
                                <a:lumMod val="25000"/>
                              </a:schemeClr>
                            </a:solidFill>
                            <a:latin typeface="Cambria Math" panose="02040503050406030204" pitchFamily="18" charset="0"/>
                          </a:rPr>
                          <m:t>𝑡</m:t>
                        </m:r>
                      </m:e>
                    </m:d>
                    <m:r>
                      <a:rPr lang="en-GB" sz="2000" i="1" smtClean="0">
                        <a:solidFill>
                          <a:schemeClr val="bg2">
                            <a:lumMod val="25000"/>
                          </a:schemeClr>
                        </a:solidFill>
                        <a:latin typeface="Cambria Math" panose="02040503050406030204" pitchFamily="18" charset="0"/>
                      </a:rPr>
                      <m:t>∼</m:t>
                    </m:r>
                    <m:r>
                      <a:rPr lang="en-GB" sz="2000" i="1" smtClean="0">
                        <a:solidFill>
                          <a:schemeClr val="bg2">
                            <a:lumMod val="25000"/>
                          </a:schemeClr>
                        </a:solidFill>
                        <a:latin typeface="Cambria Math" panose="02040503050406030204" pitchFamily="18" charset="0"/>
                      </a:rPr>
                      <m:t>𝑊𝑁</m:t>
                    </m:r>
                    <m:d>
                      <m:dPr>
                        <m:ctrlPr>
                          <a:rPr lang="en-GB" sz="2000" i="1" smtClean="0">
                            <a:solidFill>
                              <a:schemeClr val="bg2">
                                <a:lumMod val="25000"/>
                              </a:schemeClr>
                            </a:solidFill>
                            <a:latin typeface="Cambria Math" panose="02040503050406030204" pitchFamily="18" charset="0"/>
                          </a:rPr>
                        </m:ctrlPr>
                      </m:dPr>
                      <m:e>
                        <m:r>
                          <a:rPr lang="en-GB" sz="2000" i="1">
                            <a:solidFill>
                              <a:schemeClr val="bg2">
                                <a:lumMod val="25000"/>
                              </a:schemeClr>
                            </a:solidFill>
                            <a:latin typeface="Cambria Math" panose="02040503050406030204" pitchFamily="18" charset="0"/>
                          </a:rPr>
                          <m:t>5.6133</m:t>
                        </m:r>
                        <m:r>
                          <a:rPr lang="it-IT" sz="2000" i="1">
                            <a:solidFill>
                              <a:schemeClr val="bg2">
                                <a:lumMod val="25000"/>
                              </a:schemeClr>
                            </a:solidFill>
                            <a:latin typeface="Cambria Math" panose="02040503050406030204" pitchFamily="18" charset="0"/>
                            <a:ea typeface="Cambria Math" panose="02040503050406030204" pitchFamily="18" charset="0"/>
                          </a:rPr>
                          <m:t>×</m:t>
                        </m:r>
                        <m:sSup>
                          <m:sSupPr>
                            <m:ctrlPr>
                              <a:rPr lang="it-IT" sz="2000" b="0" i="1" smtClean="0">
                                <a:solidFill>
                                  <a:schemeClr val="bg2">
                                    <a:lumMod val="25000"/>
                                  </a:schemeClr>
                                </a:solidFill>
                                <a:latin typeface="Cambria Math" panose="02040503050406030204" pitchFamily="18" charset="0"/>
                                <a:ea typeface="Cambria Math" panose="02040503050406030204" pitchFamily="18" charset="0"/>
                              </a:rPr>
                            </m:ctrlPr>
                          </m:sSupPr>
                          <m:e>
                            <m:r>
                              <a:rPr lang="it-IT" sz="2000" b="0" i="1" smtClean="0">
                                <a:solidFill>
                                  <a:schemeClr val="bg2">
                                    <a:lumMod val="25000"/>
                                  </a:schemeClr>
                                </a:solidFill>
                                <a:latin typeface="Cambria Math" panose="02040503050406030204" pitchFamily="18" charset="0"/>
                                <a:ea typeface="Cambria Math" panose="02040503050406030204" pitchFamily="18" charset="0"/>
                              </a:rPr>
                              <m:t>10</m:t>
                            </m:r>
                          </m:e>
                          <m:sup>
                            <m:r>
                              <a:rPr lang="it-IT" sz="2000" b="0" i="1" smtClean="0">
                                <a:solidFill>
                                  <a:schemeClr val="bg2">
                                    <a:lumMod val="25000"/>
                                  </a:schemeClr>
                                </a:solidFill>
                                <a:latin typeface="Cambria Math" panose="02040503050406030204" pitchFamily="18" charset="0"/>
                                <a:ea typeface="Cambria Math" panose="02040503050406030204" pitchFamily="18" charset="0"/>
                              </a:rPr>
                              <m:t>3</m:t>
                            </m:r>
                          </m:sup>
                        </m:sSup>
                        <m:r>
                          <a:rPr lang="en-GB" sz="2000" i="1" smtClean="0">
                            <a:solidFill>
                              <a:schemeClr val="bg2">
                                <a:lumMod val="25000"/>
                              </a:schemeClr>
                            </a:solidFill>
                            <a:latin typeface="Cambria Math" panose="02040503050406030204" pitchFamily="18" charset="0"/>
                          </a:rPr>
                          <m:t>,</m:t>
                        </m:r>
                        <m:r>
                          <a:rPr lang="it-IT" sz="2000" i="1">
                            <a:solidFill>
                              <a:schemeClr val="bg2">
                                <a:lumMod val="25000"/>
                              </a:schemeClr>
                            </a:solidFill>
                            <a:latin typeface="Cambria Math" panose="02040503050406030204" pitchFamily="18" charset="0"/>
                          </a:rPr>
                          <m:t>1.1486</m:t>
                        </m:r>
                        <m:r>
                          <a:rPr lang="it-IT" sz="2000" i="1" smtClean="0">
                            <a:solidFill>
                              <a:schemeClr val="bg2">
                                <a:lumMod val="25000"/>
                              </a:schemeClr>
                            </a:solidFill>
                            <a:latin typeface="Cambria Math" panose="02040503050406030204" pitchFamily="18" charset="0"/>
                            <a:ea typeface="Cambria Math" panose="02040503050406030204" pitchFamily="18" charset="0"/>
                          </a:rPr>
                          <m:t>×</m:t>
                        </m:r>
                        <m:sSup>
                          <m:sSupPr>
                            <m:ctrlPr>
                              <a:rPr lang="it-IT" sz="2000" b="0" i="1" smtClean="0">
                                <a:solidFill>
                                  <a:schemeClr val="bg2">
                                    <a:lumMod val="25000"/>
                                  </a:schemeClr>
                                </a:solidFill>
                                <a:latin typeface="Cambria Math" panose="02040503050406030204" pitchFamily="18" charset="0"/>
                                <a:ea typeface="Cambria Math" panose="02040503050406030204" pitchFamily="18" charset="0"/>
                              </a:rPr>
                            </m:ctrlPr>
                          </m:sSupPr>
                          <m:e>
                            <m:r>
                              <a:rPr lang="it-IT" sz="2000" b="0" i="1" smtClean="0">
                                <a:solidFill>
                                  <a:schemeClr val="bg2">
                                    <a:lumMod val="25000"/>
                                  </a:schemeClr>
                                </a:solidFill>
                                <a:latin typeface="Cambria Math" panose="02040503050406030204" pitchFamily="18" charset="0"/>
                                <a:ea typeface="Cambria Math" panose="02040503050406030204" pitchFamily="18" charset="0"/>
                              </a:rPr>
                              <m:t>10</m:t>
                            </m:r>
                          </m:e>
                          <m:sup>
                            <m:r>
                              <a:rPr lang="it-IT" sz="2000" b="0" i="1" smtClean="0">
                                <a:solidFill>
                                  <a:schemeClr val="bg2">
                                    <a:lumMod val="25000"/>
                                  </a:schemeClr>
                                </a:solidFill>
                                <a:latin typeface="Cambria Math" panose="02040503050406030204" pitchFamily="18" charset="0"/>
                                <a:ea typeface="Cambria Math" panose="02040503050406030204" pitchFamily="18" charset="0"/>
                              </a:rPr>
                              <m:t>7</m:t>
                            </m:r>
                          </m:sup>
                        </m:sSup>
                      </m:e>
                    </m:d>
                  </m:oMath>
                </a14:m>
                <a:endParaRPr lang="it-IT" sz="2000">
                  <a:solidFill>
                    <a:schemeClr val="bg2">
                      <a:lumMod val="25000"/>
                    </a:schemeClr>
                  </a:solidFill>
                </a:endParaRPr>
              </a:p>
              <a:p>
                <a:pPr marL="0" indent="0">
                  <a:lnSpc>
                    <a:spcPct val="150000"/>
                  </a:lnSpc>
                  <a:buNone/>
                </a:pPr>
                <a:r>
                  <a:rPr lang="en-GB" sz="2000">
                    <a:solidFill>
                      <a:schemeClr val="bg2">
                        <a:lumMod val="25000"/>
                      </a:schemeClr>
                    </a:solidFill>
                  </a:rPr>
                  <a:t>and </a:t>
                </a:r>
                <a14:m>
                  <m:oMath xmlns:m="http://schemas.openxmlformats.org/officeDocument/2006/math">
                    <m:acc>
                      <m:accPr>
                        <m:chr m:val="̃"/>
                        <m:ctrlPr>
                          <a:rPr lang="en-GB" sz="2000" i="1" smtClean="0">
                            <a:solidFill>
                              <a:schemeClr val="bg2">
                                <a:lumMod val="25000"/>
                              </a:schemeClr>
                            </a:solidFill>
                            <a:latin typeface="Cambria Math" panose="02040503050406030204" pitchFamily="18" charset="0"/>
                          </a:rPr>
                        </m:ctrlPr>
                      </m:accPr>
                      <m:e>
                        <m:r>
                          <a:rPr lang="it-IT" sz="2000" b="0" i="1" smtClean="0">
                            <a:solidFill>
                              <a:schemeClr val="bg2">
                                <a:lumMod val="25000"/>
                              </a:schemeClr>
                            </a:solidFill>
                            <a:latin typeface="Cambria Math" panose="02040503050406030204" pitchFamily="18" charset="0"/>
                          </a:rPr>
                          <m:t>𝑒</m:t>
                        </m:r>
                      </m:e>
                    </m:acc>
                    <m:r>
                      <a:rPr lang="it-IT" sz="2000" b="0" i="1" smtClean="0">
                        <a:solidFill>
                          <a:schemeClr val="bg2">
                            <a:lumMod val="25000"/>
                          </a:schemeClr>
                        </a:solidFill>
                        <a:latin typeface="Cambria Math" panose="02040503050406030204" pitchFamily="18" charset="0"/>
                      </a:rPr>
                      <m:t>(</m:t>
                    </m:r>
                    <m:r>
                      <a:rPr lang="it-IT" sz="2000" b="0" i="1" smtClean="0">
                        <a:solidFill>
                          <a:schemeClr val="bg2">
                            <a:lumMod val="25000"/>
                          </a:schemeClr>
                        </a:solidFill>
                        <a:latin typeface="Cambria Math" panose="02040503050406030204" pitchFamily="18" charset="0"/>
                      </a:rPr>
                      <m:t>𝑡</m:t>
                    </m:r>
                    <m:r>
                      <a:rPr lang="it-IT" sz="2000" b="0" i="1" smtClean="0">
                        <a:solidFill>
                          <a:schemeClr val="bg2">
                            <a:lumMod val="25000"/>
                          </a:schemeClr>
                        </a:solidFill>
                        <a:latin typeface="Cambria Math" panose="02040503050406030204" pitchFamily="18" charset="0"/>
                      </a:rPr>
                      <m:t>)</m:t>
                    </m:r>
                  </m:oMath>
                </a14:m>
                <a:r>
                  <a:rPr lang="en-GB" sz="2000">
                    <a:solidFill>
                      <a:schemeClr val="bg2">
                        <a:lumMod val="25000"/>
                      </a:schemeClr>
                    </a:solidFill>
                  </a:rPr>
                  <a:t> is the unbiased version of </a:t>
                </a:r>
                <a14:m>
                  <m:oMath xmlns:m="http://schemas.openxmlformats.org/officeDocument/2006/math">
                    <m:r>
                      <a:rPr lang="it-IT" sz="2000" b="0" i="1" smtClean="0">
                        <a:solidFill>
                          <a:schemeClr val="bg2">
                            <a:lumMod val="25000"/>
                          </a:schemeClr>
                        </a:solidFill>
                        <a:latin typeface="Cambria Math" panose="02040503050406030204" pitchFamily="18" charset="0"/>
                      </a:rPr>
                      <m:t>𝑒</m:t>
                    </m:r>
                    <m:r>
                      <a:rPr lang="it-IT" sz="2000" b="0" i="1" smtClean="0">
                        <a:solidFill>
                          <a:schemeClr val="bg2">
                            <a:lumMod val="25000"/>
                          </a:schemeClr>
                        </a:solidFill>
                        <a:latin typeface="Cambria Math" panose="02040503050406030204" pitchFamily="18" charset="0"/>
                      </a:rPr>
                      <m:t>(</m:t>
                    </m:r>
                    <m:r>
                      <a:rPr lang="it-IT" sz="2000" b="0" i="1" smtClean="0">
                        <a:solidFill>
                          <a:schemeClr val="bg2">
                            <a:lumMod val="25000"/>
                          </a:schemeClr>
                        </a:solidFill>
                        <a:latin typeface="Cambria Math" panose="02040503050406030204" pitchFamily="18" charset="0"/>
                      </a:rPr>
                      <m:t>𝑡</m:t>
                    </m:r>
                    <m:r>
                      <a:rPr lang="it-IT" sz="2000" b="0" i="1" smtClean="0">
                        <a:solidFill>
                          <a:schemeClr val="bg2">
                            <a:lumMod val="25000"/>
                          </a:schemeClr>
                        </a:solidFill>
                        <a:latin typeface="Cambria Math" panose="02040503050406030204" pitchFamily="18" charset="0"/>
                      </a:rPr>
                      <m:t>)</m:t>
                    </m:r>
                  </m:oMath>
                </a14:m>
                <a:r>
                  <a:rPr lang="en-GB" sz="2000">
                    <a:solidFill>
                      <a:schemeClr val="bg2">
                        <a:lumMod val="25000"/>
                      </a:schemeClr>
                    </a:solidFill>
                  </a:rPr>
                  <a:t>.</a:t>
                </a:r>
              </a:p>
            </p:txBody>
          </p:sp>
        </mc:Choice>
        <mc:Fallback xmlns="">
          <p:sp>
            <p:nvSpPr>
              <p:cNvPr id="4" name="Content Placeholder 2">
                <a:extLst>
                  <a:ext uri="{FF2B5EF4-FFF2-40B4-BE49-F238E27FC236}">
                    <a16:creationId xmlns:a16="http://schemas.microsoft.com/office/drawing/2014/main" id="{7D97AD7E-FC87-F190-27FE-671B814525FB}"/>
                  </a:ext>
                </a:extLst>
              </p:cNvPr>
              <p:cNvSpPr txBox="1">
                <a:spLocks noRot="1" noChangeAspect="1" noMove="1" noResize="1" noEditPoints="1" noAdjustHandles="1" noChangeArrowheads="1" noChangeShapeType="1" noTextEdit="1"/>
              </p:cNvSpPr>
              <p:nvPr/>
            </p:nvSpPr>
            <p:spPr>
              <a:xfrm>
                <a:off x="342662" y="2715584"/>
                <a:ext cx="6774234" cy="1911500"/>
              </a:xfrm>
              <a:prstGeom prst="rect">
                <a:avLst/>
              </a:prstGeom>
              <a:blipFill>
                <a:blip r:embed="rId2"/>
                <a:stretch>
                  <a:fillRect l="-748"/>
                </a:stretch>
              </a:blipFill>
            </p:spPr>
            <p:txBody>
              <a:bodyPr/>
              <a:lstStyle/>
              <a:p>
                <a:r>
                  <a:rPr lang="en-IT">
                    <a:noFill/>
                  </a:rPr>
                  <a:t> </a:t>
                </a:r>
              </a:p>
            </p:txBody>
          </p:sp>
        </mc:Fallback>
      </mc:AlternateContent>
      <p:pic>
        <p:nvPicPr>
          <p:cNvPr id="8" name="Picture 7">
            <a:extLst>
              <a:ext uri="{FF2B5EF4-FFF2-40B4-BE49-F238E27FC236}">
                <a16:creationId xmlns:a16="http://schemas.microsoft.com/office/drawing/2014/main" id="{2C8DA4DD-D927-3A0C-761B-C709CF5F0898}"/>
              </a:ext>
            </a:extLst>
          </p:cNvPr>
          <p:cNvPicPr>
            <a:picLocks noChangeAspect="1"/>
          </p:cNvPicPr>
          <p:nvPr/>
        </p:nvPicPr>
        <p:blipFill rotWithShape="1">
          <a:blip r:embed="rId3">
            <a:extLst>
              <a:ext uri="{28A0092B-C50C-407E-A947-70E740481C1C}">
                <a14:useLocalDpi xmlns:a14="http://schemas.microsoft.com/office/drawing/2010/main" val="0"/>
              </a:ext>
            </a:extLst>
          </a:blip>
          <a:srcRect l="23222" t="14718" r="40288" b="70929"/>
          <a:stretch/>
        </p:blipFill>
        <p:spPr>
          <a:xfrm>
            <a:off x="5734035" y="1872522"/>
            <a:ext cx="6115303" cy="3112956"/>
          </a:xfrm>
          <a:prstGeom prst="rect">
            <a:avLst/>
          </a:prstGeom>
        </p:spPr>
      </p:pic>
    </p:spTree>
    <p:extLst>
      <p:ext uri="{BB962C8B-B14F-4D97-AF65-F5344CB8AC3E}">
        <p14:creationId xmlns:p14="http://schemas.microsoft.com/office/powerpoint/2010/main" val="75463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CFEE67-5847-1D7A-6A00-BF6462FE55CE}"/>
              </a:ext>
            </a:extLst>
          </p:cNvPr>
          <p:cNvSpPr txBox="1"/>
          <p:nvPr/>
        </p:nvSpPr>
        <p:spPr>
          <a:xfrm>
            <a:off x="705692" y="2004185"/>
            <a:ext cx="10780615" cy="923330"/>
          </a:xfrm>
          <a:prstGeom prst="rect">
            <a:avLst/>
          </a:prstGeom>
          <a:noFill/>
        </p:spPr>
        <p:txBody>
          <a:bodyPr wrap="square" rtlCol="0">
            <a:spAutoFit/>
          </a:bodyPr>
          <a:lstStyle/>
          <a:p>
            <a:r>
              <a:rPr lang="en-GB" sz="5400" b="1">
                <a:solidFill>
                  <a:srgbClr val="FFFFFF"/>
                </a:solidFill>
              </a:rPr>
              <a:t>04</a:t>
            </a:r>
            <a:r>
              <a:rPr lang="en-GB" sz="5400"/>
              <a:t> </a:t>
            </a:r>
            <a:r>
              <a:rPr lang="en-GB" sz="5400">
                <a:solidFill>
                  <a:schemeClr val="bg1"/>
                </a:solidFill>
              </a:rPr>
              <a:t>– Model performances</a:t>
            </a:r>
          </a:p>
        </p:txBody>
      </p:sp>
      <p:sp>
        <p:nvSpPr>
          <p:cNvPr id="2" name="TextBox 1">
            <a:extLst>
              <a:ext uri="{FF2B5EF4-FFF2-40B4-BE49-F238E27FC236}">
                <a16:creationId xmlns:a16="http://schemas.microsoft.com/office/drawing/2014/main" id="{F0804F7C-C611-372F-445D-D707DA8FA2A3}"/>
              </a:ext>
            </a:extLst>
          </p:cNvPr>
          <p:cNvSpPr txBox="1"/>
          <p:nvPr/>
        </p:nvSpPr>
        <p:spPr>
          <a:xfrm>
            <a:off x="705692" y="3429000"/>
            <a:ext cx="5799883" cy="14296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a:solidFill>
                  <a:schemeClr val="bg1"/>
                </a:solidFill>
              </a:rPr>
              <a:t>Model stationarity</a:t>
            </a:r>
          </a:p>
          <a:p>
            <a:pPr marL="285750" indent="-285750">
              <a:lnSpc>
                <a:spcPct val="150000"/>
              </a:lnSpc>
              <a:buFont typeface="Arial" panose="020B0604020202020204" pitchFamily="34" charset="0"/>
              <a:buChar char="•"/>
            </a:pPr>
            <a:r>
              <a:rPr lang="en-GB" sz="2000">
                <a:solidFill>
                  <a:schemeClr val="bg1"/>
                </a:solidFill>
              </a:rPr>
              <a:t>Error to signal ratio vs prediction horizon</a:t>
            </a:r>
          </a:p>
          <a:p>
            <a:pPr marL="285750" indent="-285750">
              <a:lnSpc>
                <a:spcPct val="150000"/>
              </a:lnSpc>
              <a:buFont typeface="Arial" panose="020B0604020202020204" pitchFamily="34" charset="0"/>
              <a:buChar char="•"/>
            </a:pPr>
            <a:r>
              <a:rPr lang="en-GB" sz="2000">
                <a:solidFill>
                  <a:schemeClr val="bg1"/>
                </a:solidFill>
              </a:rPr>
              <a:t>FPE vs prediction horizon</a:t>
            </a:r>
          </a:p>
        </p:txBody>
      </p:sp>
    </p:spTree>
    <p:extLst>
      <p:ext uri="{BB962C8B-B14F-4D97-AF65-F5344CB8AC3E}">
        <p14:creationId xmlns:p14="http://schemas.microsoft.com/office/powerpoint/2010/main" val="120088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CFEE67-5847-1D7A-6A00-BF6462FE55CE}"/>
              </a:ext>
            </a:extLst>
          </p:cNvPr>
          <p:cNvSpPr txBox="1"/>
          <p:nvPr/>
        </p:nvSpPr>
        <p:spPr>
          <a:xfrm>
            <a:off x="705692" y="2004185"/>
            <a:ext cx="10780615" cy="923330"/>
          </a:xfrm>
          <a:prstGeom prst="rect">
            <a:avLst/>
          </a:prstGeom>
          <a:noFill/>
        </p:spPr>
        <p:txBody>
          <a:bodyPr wrap="square" rtlCol="0">
            <a:spAutoFit/>
          </a:bodyPr>
          <a:lstStyle/>
          <a:p>
            <a:r>
              <a:rPr lang="en-GB" sz="5400" b="1">
                <a:solidFill>
                  <a:srgbClr val="FFFFFF"/>
                </a:solidFill>
              </a:rPr>
              <a:t>01</a:t>
            </a:r>
            <a:r>
              <a:rPr lang="en-GB" sz="5400"/>
              <a:t> </a:t>
            </a:r>
            <a:r>
              <a:rPr lang="en-GB" sz="5400">
                <a:solidFill>
                  <a:schemeClr val="bg1"/>
                </a:solidFill>
              </a:rPr>
              <a:t>– Preliminary analysis</a:t>
            </a:r>
          </a:p>
        </p:txBody>
      </p:sp>
      <p:sp>
        <p:nvSpPr>
          <p:cNvPr id="7" name="TextBox 6">
            <a:extLst>
              <a:ext uri="{FF2B5EF4-FFF2-40B4-BE49-F238E27FC236}">
                <a16:creationId xmlns:a16="http://schemas.microsoft.com/office/drawing/2014/main" id="{DAA2D32B-64F3-D9CF-64B5-249958513D86}"/>
              </a:ext>
            </a:extLst>
          </p:cNvPr>
          <p:cNvSpPr txBox="1"/>
          <p:nvPr/>
        </p:nvSpPr>
        <p:spPr>
          <a:xfrm>
            <a:off x="705692" y="3429000"/>
            <a:ext cx="5799883" cy="23529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a:solidFill>
                  <a:schemeClr val="bg1"/>
                </a:solidFill>
              </a:rPr>
              <a:t>Different activities</a:t>
            </a:r>
          </a:p>
          <a:p>
            <a:pPr marL="285750" indent="-285750">
              <a:lnSpc>
                <a:spcPct val="150000"/>
              </a:lnSpc>
              <a:buFont typeface="Arial" panose="020B0604020202020204" pitchFamily="34" charset="0"/>
              <a:buChar char="•"/>
            </a:pPr>
            <a:r>
              <a:rPr lang="en-GB" sz="2000">
                <a:solidFill>
                  <a:schemeClr val="bg1"/>
                </a:solidFill>
              </a:rPr>
              <a:t>Summary statistics</a:t>
            </a:r>
          </a:p>
          <a:p>
            <a:pPr marL="285750" indent="-285750">
              <a:lnSpc>
                <a:spcPct val="150000"/>
              </a:lnSpc>
              <a:buFont typeface="Arial" panose="020B0604020202020204" pitchFamily="34" charset="0"/>
              <a:buChar char="•"/>
            </a:pPr>
            <a:r>
              <a:rPr lang="en-GB" sz="2000">
                <a:solidFill>
                  <a:schemeClr val="bg1"/>
                </a:solidFill>
              </a:rPr>
              <a:t>Covariance plot and spectrum</a:t>
            </a:r>
          </a:p>
          <a:p>
            <a:pPr marL="285750" indent="-285750">
              <a:lnSpc>
                <a:spcPct val="150000"/>
              </a:lnSpc>
              <a:buFont typeface="Arial" panose="020B0604020202020204" pitchFamily="34" charset="0"/>
              <a:buChar char="•"/>
            </a:pPr>
            <a:r>
              <a:rPr lang="en-GB" sz="2000">
                <a:solidFill>
                  <a:schemeClr val="bg1"/>
                </a:solidFill>
              </a:rPr>
              <a:t>ACF and PACF</a:t>
            </a:r>
          </a:p>
          <a:p>
            <a:pPr marL="285750" indent="-285750">
              <a:lnSpc>
                <a:spcPct val="150000"/>
              </a:lnSpc>
              <a:buFont typeface="Arial" panose="020B0604020202020204" pitchFamily="34" charset="0"/>
              <a:buChar char="•"/>
            </a:pPr>
            <a:r>
              <a:rPr lang="en-GB" sz="2000">
                <a:solidFill>
                  <a:schemeClr val="bg1"/>
                </a:solidFill>
              </a:rPr>
              <a:t>Model Structure</a:t>
            </a:r>
          </a:p>
        </p:txBody>
      </p:sp>
    </p:spTree>
    <p:extLst>
      <p:ext uri="{BB962C8B-B14F-4D97-AF65-F5344CB8AC3E}">
        <p14:creationId xmlns:p14="http://schemas.microsoft.com/office/powerpoint/2010/main" val="35724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DDE290-C124-9A23-57F8-78D9643EA4A9}"/>
              </a:ext>
            </a:extLst>
          </p:cNvPr>
          <p:cNvSpPr>
            <a:spLocks noGrp="1"/>
          </p:cNvSpPr>
          <p:nvPr>
            <p:ph idx="4294967295"/>
          </p:nvPr>
        </p:nvSpPr>
        <p:spPr>
          <a:xfrm>
            <a:off x="363635" y="1808507"/>
            <a:ext cx="5753338" cy="3457572"/>
          </a:xfrm>
        </p:spPr>
        <p:txBody>
          <a:bodyPr>
            <a:normAutofit fontScale="85000" lnSpcReduction="20000"/>
          </a:bodyPr>
          <a:lstStyle/>
          <a:p>
            <a:pPr marL="0" indent="0">
              <a:lnSpc>
                <a:spcPct val="150000"/>
              </a:lnSpc>
              <a:buNone/>
            </a:pPr>
            <a:r>
              <a:rPr lang="en-GB" sz="2000">
                <a:solidFill>
                  <a:schemeClr val="bg2">
                    <a:lumMod val="25000"/>
                  </a:schemeClr>
                </a:solidFill>
              </a:rPr>
              <a:t>An ARMA model is stationary if:</a:t>
            </a:r>
          </a:p>
          <a:p>
            <a:pPr>
              <a:lnSpc>
                <a:spcPct val="150000"/>
              </a:lnSpc>
            </a:pPr>
            <a:r>
              <a:rPr lang="en-GB" sz="2000">
                <a:solidFill>
                  <a:schemeClr val="bg2">
                    <a:lumMod val="25000"/>
                  </a:schemeClr>
                </a:solidFill>
              </a:rPr>
              <a:t>The input is a SSP</a:t>
            </a:r>
          </a:p>
          <a:p>
            <a:pPr>
              <a:lnSpc>
                <a:spcPct val="150000"/>
              </a:lnSpc>
            </a:pPr>
            <a:r>
              <a:rPr lang="en-GB" sz="2000">
                <a:solidFill>
                  <a:schemeClr val="bg2">
                    <a:lumMod val="25000"/>
                  </a:schemeClr>
                </a:solidFill>
              </a:rPr>
              <a:t>The transfer function is asymptotically stable</a:t>
            </a:r>
          </a:p>
          <a:p>
            <a:pPr>
              <a:lnSpc>
                <a:spcPct val="150000"/>
              </a:lnSpc>
            </a:pPr>
            <a:endParaRPr lang="en-GB" sz="2000">
              <a:solidFill>
                <a:schemeClr val="bg2">
                  <a:lumMod val="25000"/>
                </a:schemeClr>
              </a:solidFill>
            </a:endParaRPr>
          </a:p>
          <a:p>
            <a:pPr marL="0" indent="0">
              <a:lnSpc>
                <a:spcPct val="150000"/>
              </a:lnSpc>
              <a:buNone/>
            </a:pPr>
            <a:r>
              <a:rPr lang="en-GB" sz="2000">
                <a:solidFill>
                  <a:schemeClr val="bg2">
                    <a:lumMod val="25000"/>
                  </a:schemeClr>
                </a:solidFill>
              </a:rPr>
              <a:t>The input is a SSP by definition and the transfer function is asymptotically stable since all poles are inside the unitary radius circle.</a:t>
            </a:r>
          </a:p>
          <a:p>
            <a:pPr marL="0" indent="0">
              <a:lnSpc>
                <a:spcPct val="150000"/>
              </a:lnSpc>
              <a:buNone/>
            </a:pPr>
            <a:r>
              <a:rPr lang="en-GB" sz="2000">
                <a:solidFill>
                  <a:schemeClr val="bg2">
                    <a:lumMod val="25000"/>
                  </a:schemeClr>
                </a:solidFill>
              </a:rPr>
              <a:t>The model is </a:t>
            </a:r>
            <a:r>
              <a:rPr lang="en-GB" sz="2000" b="1">
                <a:solidFill>
                  <a:srgbClr val="E09F3E"/>
                </a:solidFill>
              </a:rPr>
              <a:t>stationary</a:t>
            </a:r>
            <a:r>
              <a:rPr lang="en-GB" sz="2000">
                <a:solidFill>
                  <a:schemeClr val="bg2">
                    <a:lumMod val="25000"/>
                  </a:schemeClr>
                </a:solidFill>
              </a:rPr>
              <a:t>.</a:t>
            </a:r>
          </a:p>
        </p:txBody>
      </p:sp>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04 </a:t>
            </a:r>
            <a:r>
              <a:rPr lang="en-GB" sz="2800">
                <a:solidFill>
                  <a:schemeClr val="bg2">
                    <a:lumMod val="25000"/>
                  </a:schemeClr>
                </a:solidFill>
                <a:latin typeface="+mn-lt"/>
              </a:rPr>
              <a:t>– Model stationarity  </a:t>
            </a:r>
          </a:p>
        </p:txBody>
      </p:sp>
      <p:pic>
        <p:nvPicPr>
          <p:cNvPr id="6" name="Picture 5">
            <a:extLst>
              <a:ext uri="{FF2B5EF4-FFF2-40B4-BE49-F238E27FC236}">
                <a16:creationId xmlns:a16="http://schemas.microsoft.com/office/drawing/2014/main" id="{7DB5C8F9-4E65-DE55-7ABA-9F13D3A33D72}"/>
              </a:ext>
            </a:extLst>
          </p:cNvPr>
          <p:cNvPicPr>
            <a:picLocks noChangeAspect="1"/>
          </p:cNvPicPr>
          <p:nvPr/>
        </p:nvPicPr>
        <p:blipFill>
          <a:blip r:embed="rId2">
            <a:extLst>
              <a:ext uri="{28A0092B-C50C-407E-A947-70E740481C1C}">
                <a14:useLocalDpi xmlns:a14="http://schemas.microsoft.com/office/drawing/2010/main" val="0"/>
              </a:ext>
            </a:extLst>
          </a:blip>
          <a:srcRect l="436" r="436"/>
          <a:stretch/>
        </p:blipFill>
        <p:spPr>
          <a:xfrm>
            <a:off x="6238479" y="1097277"/>
            <a:ext cx="5753338" cy="4663445"/>
          </a:xfrm>
          <a:prstGeom prst="rect">
            <a:avLst/>
          </a:prstGeom>
        </p:spPr>
      </p:pic>
    </p:spTree>
    <p:extLst>
      <p:ext uri="{BB962C8B-B14F-4D97-AF65-F5344CB8AC3E}">
        <p14:creationId xmlns:p14="http://schemas.microsoft.com/office/powerpoint/2010/main" val="1905856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04 </a:t>
            </a:r>
            <a:r>
              <a:rPr lang="en-GB" sz="2800">
                <a:solidFill>
                  <a:schemeClr val="bg2">
                    <a:lumMod val="25000"/>
                  </a:schemeClr>
                </a:solidFill>
                <a:latin typeface="+mn-lt"/>
              </a:rPr>
              <a:t>– Error to signal ratio  </a:t>
            </a:r>
          </a:p>
        </p:txBody>
      </p:sp>
      <p:pic>
        <p:nvPicPr>
          <p:cNvPr id="6" name="Picture 5">
            <a:extLst>
              <a:ext uri="{FF2B5EF4-FFF2-40B4-BE49-F238E27FC236}">
                <a16:creationId xmlns:a16="http://schemas.microsoft.com/office/drawing/2014/main" id="{7DB5C8F9-4E65-DE55-7ABA-9F13D3A33D72}"/>
              </a:ext>
            </a:extLst>
          </p:cNvPr>
          <p:cNvPicPr>
            <a:picLocks noChangeAspect="1"/>
          </p:cNvPicPr>
          <p:nvPr/>
        </p:nvPicPr>
        <p:blipFill>
          <a:blip r:embed="rId2">
            <a:extLst>
              <a:ext uri="{28A0092B-C50C-407E-A947-70E740481C1C}">
                <a14:useLocalDpi xmlns:a14="http://schemas.microsoft.com/office/drawing/2010/main" val="0"/>
              </a:ext>
            </a:extLst>
          </a:blip>
          <a:srcRect l="3736" r="3736"/>
          <a:stretch/>
        </p:blipFill>
        <p:spPr>
          <a:xfrm>
            <a:off x="6096000" y="1097276"/>
            <a:ext cx="5753338" cy="4663445"/>
          </a:xfrm>
          <a:prstGeom prst="rect">
            <a:avLst/>
          </a:prstGeom>
        </p:spPr>
      </p:pic>
      <p:sp>
        <p:nvSpPr>
          <p:cNvPr id="3" name="TextBox 2">
            <a:extLst>
              <a:ext uri="{FF2B5EF4-FFF2-40B4-BE49-F238E27FC236}">
                <a16:creationId xmlns:a16="http://schemas.microsoft.com/office/drawing/2014/main" id="{6D67B6EE-1811-DD94-6938-1324D0B826B8}"/>
              </a:ext>
            </a:extLst>
          </p:cNvPr>
          <p:cNvSpPr txBox="1"/>
          <p:nvPr/>
        </p:nvSpPr>
        <p:spPr>
          <a:xfrm>
            <a:off x="812562" y="1858183"/>
            <a:ext cx="4107180" cy="3141629"/>
          </a:xfrm>
          <a:prstGeom prst="rect">
            <a:avLst/>
          </a:prstGeom>
          <a:noFill/>
        </p:spPr>
        <p:txBody>
          <a:bodyPr wrap="square" rtlCol="0">
            <a:spAutoFit/>
          </a:bodyPr>
          <a:lstStyle/>
          <a:p>
            <a:r>
              <a:rPr lang="en-IT" b="1" dirty="0">
                <a:solidFill>
                  <a:srgbClr val="E09F3E"/>
                </a:solidFill>
              </a:rPr>
              <a:t>1-step-ahead predictor</a:t>
            </a:r>
          </a:p>
          <a:p>
            <a:pPr>
              <a:lnSpc>
                <a:spcPct val="130000"/>
              </a:lnSpc>
            </a:pPr>
            <a:r>
              <a:rPr lang="en-IT" sz="1400" dirty="0">
                <a:solidFill>
                  <a:schemeClr val="bg2">
                    <a:lumMod val="25000"/>
                  </a:schemeClr>
                </a:solidFill>
                <a:latin typeface="Courier New" panose="02070309020205020404" pitchFamily="49" charset="0"/>
                <a:cs typeface="Courier New" panose="02070309020205020404" pitchFamily="49" charset="0"/>
              </a:rPr>
              <a:t>Training: 1.42%</a:t>
            </a:r>
          </a:p>
          <a:p>
            <a:pPr>
              <a:lnSpc>
                <a:spcPct val="130000"/>
              </a:lnSpc>
            </a:pPr>
            <a:r>
              <a:rPr lang="en-IT" sz="1400" dirty="0">
                <a:solidFill>
                  <a:schemeClr val="bg2">
                    <a:lumMod val="25000"/>
                  </a:schemeClr>
                </a:solidFill>
                <a:latin typeface="Courier New" panose="02070309020205020404" pitchFamily="49" charset="0"/>
                <a:cs typeface="Courier New" panose="02070309020205020404" pitchFamily="49" charset="0"/>
              </a:rPr>
              <a:t>Validation: 1.38%</a:t>
            </a:r>
          </a:p>
          <a:p>
            <a:endParaRPr lang="en-IT" b="1" dirty="0">
              <a:solidFill>
                <a:srgbClr val="E09F3E"/>
              </a:solidFill>
            </a:endParaRPr>
          </a:p>
          <a:p>
            <a:r>
              <a:rPr lang="en-IT" b="1" dirty="0">
                <a:solidFill>
                  <a:srgbClr val="E09F3E"/>
                </a:solidFill>
              </a:rPr>
              <a:t>2-step-ahead predictor</a:t>
            </a:r>
          </a:p>
          <a:p>
            <a:pPr>
              <a:lnSpc>
                <a:spcPct val="130000"/>
              </a:lnSpc>
            </a:pPr>
            <a:r>
              <a:rPr lang="en-IT" sz="1400" dirty="0">
                <a:solidFill>
                  <a:schemeClr val="bg2">
                    <a:lumMod val="25000"/>
                  </a:schemeClr>
                </a:solidFill>
                <a:latin typeface="Courier New" panose="02070309020205020404" pitchFamily="49" charset="0"/>
                <a:cs typeface="Courier New" panose="02070309020205020404" pitchFamily="49" charset="0"/>
              </a:rPr>
              <a:t>Training: 18.98%</a:t>
            </a:r>
          </a:p>
          <a:p>
            <a:pPr>
              <a:lnSpc>
                <a:spcPct val="130000"/>
              </a:lnSpc>
            </a:pPr>
            <a:r>
              <a:rPr lang="en-IT" sz="1400" dirty="0">
                <a:solidFill>
                  <a:schemeClr val="bg2">
                    <a:lumMod val="25000"/>
                  </a:schemeClr>
                </a:solidFill>
                <a:latin typeface="Courier New" panose="02070309020205020404" pitchFamily="49" charset="0"/>
                <a:cs typeface="Courier New" panose="02070309020205020404" pitchFamily="49" charset="0"/>
              </a:rPr>
              <a:t>Validation: 21.62%</a:t>
            </a:r>
            <a:endParaRPr lang="en-IT" dirty="0">
              <a:solidFill>
                <a:schemeClr val="bg2">
                  <a:lumMod val="25000"/>
                </a:schemeClr>
              </a:solidFill>
            </a:endParaRPr>
          </a:p>
          <a:p>
            <a:endParaRPr lang="en-IT" b="1" dirty="0">
              <a:solidFill>
                <a:srgbClr val="E09F3E"/>
              </a:solidFill>
            </a:endParaRPr>
          </a:p>
          <a:p>
            <a:r>
              <a:rPr lang="en-IT" b="1" dirty="0">
                <a:solidFill>
                  <a:srgbClr val="E09F3E"/>
                </a:solidFill>
              </a:rPr>
              <a:t>3-step-ahead predictor</a:t>
            </a:r>
          </a:p>
          <a:p>
            <a:pPr>
              <a:lnSpc>
                <a:spcPct val="130000"/>
              </a:lnSpc>
            </a:pPr>
            <a:r>
              <a:rPr lang="en-IT" sz="1400" dirty="0">
                <a:solidFill>
                  <a:schemeClr val="bg2">
                    <a:lumMod val="25000"/>
                  </a:schemeClr>
                </a:solidFill>
                <a:latin typeface="Courier New" panose="02070309020205020404" pitchFamily="49" charset="0"/>
                <a:cs typeface="Courier New" panose="02070309020205020404" pitchFamily="49" charset="0"/>
              </a:rPr>
              <a:t>Training: 43.53%</a:t>
            </a:r>
          </a:p>
          <a:p>
            <a:pPr>
              <a:lnSpc>
                <a:spcPct val="130000"/>
              </a:lnSpc>
            </a:pPr>
            <a:r>
              <a:rPr lang="en-IT" sz="1400" dirty="0">
                <a:solidFill>
                  <a:schemeClr val="bg2">
                    <a:lumMod val="25000"/>
                  </a:schemeClr>
                </a:solidFill>
                <a:latin typeface="Courier New" panose="02070309020205020404" pitchFamily="49" charset="0"/>
                <a:cs typeface="Courier New" panose="02070309020205020404" pitchFamily="49" charset="0"/>
              </a:rPr>
              <a:t>Validation: 60.98%</a:t>
            </a:r>
          </a:p>
        </p:txBody>
      </p:sp>
    </p:spTree>
    <p:extLst>
      <p:ext uri="{BB962C8B-B14F-4D97-AF65-F5344CB8AC3E}">
        <p14:creationId xmlns:p14="http://schemas.microsoft.com/office/powerpoint/2010/main" val="1823654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04 </a:t>
            </a:r>
            <a:r>
              <a:rPr lang="en-GB" sz="2800">
                <a:solidFill>
                  <a:schemeClr val="bg2">
                    <a:lumMod val="25000"/>
                  </a:schemeClr>
                </a:solidFill>
                <a:latin typeface="+mn-lt"/>
              </a:rPr>
              <a:t>– FPE versus prediction horizon to signal ratio  </a:t>
            </a:r>
          </a:p>
        </p:txBody>
      </p:sp>
      <p:grpSp>
        <p:nvGrpSpPr>
          <p:cNvPr id="9" name="Group 8">
            <a:extLst>
              <a:ext uri="{FF2B5EF4-FFF2-40B4-BE49-F238E27FC236}">
                <a16:creationId xmlns:a16="http://schemas.microsoft.com/office/drawing/2014/main" id="{B1D07ED9-7738-CE9D-330D-97214370E62F}"/>
              </a:ext>
            </a:extLst>
          </p:cNvPr>
          <p:cNvGrpSpPr/>
          <p:nvPr/>
        </p:nvGrpSpPr>
        <p:grpSpPr>
          <a:xfrm>
            <a:off x="342662" y="1308312"/>
            <a:ext cx="11506676" cy="4241375"/>
            <a:chOff x="342662" y="1308312"/>
            <a:chExt cx="11506676" cy="4241375"/>
          </a:xfrm>
        </p:grpSpPr>
        <p:pic>
          <p:nvPicPr>
            <p:cNvPr id="5" name="Picture 4" descr="A picture containing chart&#10;&#10;Description automatically generated">
              <a:extLst>
                <a:ext uri="{FF2B5EF4-FFF2-40B4-BE49-F238E27FC236}">
                  <a16:creationId xmlns:a16="http://schemas.microsoft.com/office/drawing/2014/main" id="{F5D174CD-5E6A-FD6D-07D9-0B514389A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62" y="1308312"/>
              <a:ext cx="5151025" cy="4241375"/>
            </a:xfrm>
            <a:prstGeom prst="rect">
              <a:avLst/>
            </a:prstGeom>
          </p:spPr>
        </p:pic>
        <p:pic>
          <p:nvPicPr>
            <p:cNvPr id="8" name="Picture 7" descr="Line chart&#10;&#10;Description automatically generated with medium confidence">
              <a:extLst>
                <a:ext uri="{FF2B5EF4-FFF2-40B4-BE49-F238E27FC236}">
                  <a16:creationId xmlns:a16="http://schemas.microsoft.com/office/drawing/2014/main" id="{C0F30154-C908-062F-F1CC-8AF7DCB10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313" y="1308312"/>
              <a:ext cx="5151025" cy="4241375"/>
            </a:xfrm>
            <a:prstGeom prst="rect">
              <a:avLst/>
            </a:prstGeom>
          </p:spPr>
        </p:pic>
      </p:grpSp>
    </p:spTree>
    <p:extLst>
      <p:ext uri="{BB962C8B-B14F-4D97-AF65-F5344CB8AC3E}">
        <p14:creationId xmlns:p14="http://schemas.microsoft.com/office/powerpoint/2010/main" val="469715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CFEE67-5847-1D7A-6A00-BF6462FE55CE}"/>
              </a:ext>
            </a:extLst>
          </p:cNvPr>
          <p:cNvSpPr txBox="1"/>
          <p:nvPr/>
        </p:nvSpPr>
        <p:spPr>
          <a:xfrm>
            <a:off x="705692" y="2004185"/>
            <a:ext cx="10780615" cy="923330"/>
          </a:xfrm>
          <a:prstGeom prst="rect">
            <a:avLst/>
          </a:prstGeom>
          <a:noFill/>
        </p:spPr>
        <p:txBody>
          <a:bodyPr wrap="square" rtlCol="0">
            <a:spAutoFit/>
          </a:bodyPr>
          <a:lstStyle/>
          <a:p>
            <a:r>
              <a:rPr lang="en-GB" sz="5400" b="1">
                <a:solidFill>
                  <a:srgbClr val="FFFFFF"/>
                </a:solidFill>
              </a:rPr>
              <a:t>05</a:t>
            </a:r>
            <a:r>
              <a:rPr lang="en-GB" sz="5400"/>
              <a:t> </a:t>
            </a:r>
            <a:r>
              <a:rPr lang="en-GB" sz="5400">
                <a:solidFill>
                  <a:schemeClr val="bg1"/>
                </a:solidFill>
              </a:rPr>
              <a:t>– Can we predict an earthquake?</a:t>
            </a:r>
          </a:p>
        </p:txBody>
      </p:sp>
    </p:spTree>
    <p:extLst>
      <p:ext uri="{BB962C8B-B14F-4D97-AF65-F5344CB8AC3E}">
        <p14:creationId xmlns:p14="http://schemas.microsoft.com/office/powerpoint/2010/main" val="3099760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05 </a:t>
            </a:r>
            <a:r>
              <a:rPr lang="en-GB" sz="2800">
                <a:solidFill>
                  <a:schemeClr val="bg2">
                    <a:lumMod val="25000"/>
                  </a:schemeClr>
                </a:solidFill>
                <a:latin typeface="+mn-lt"/>
              </a:rPr>
              <a:t>– The idea</a:t>
            </a:r>
          </a:p>
        </p:txBody>
      </p:sp>
      <p:sp>
        <p:nvSpPr>
          <p:cNvPr id="8" name="Content Placeholder 2">
            <a:extLst>
              <a:ext uri="{FF2B5EF4-FFF2-40B4-BE49-F238E27FC236}">
                <a16:creationId xmlns:a16="http://schemas.microsoft.com/office/drawing/2014/main" id="{A14771FD-CDEC-78F3-045F-7EF98306DDC1}"/>
              </a:ext>
            </a:extLst>
          </p:cNvPr>
          <p:cNvSpPr>
            <a:spLocks noGrp="1"/>
          </p:cNvSpPr>
          <p:nvPr>
            <p:ph idx="4294967295"/>
          </p:nvPr>
        </p:nvSpPr>
        <p:spPr>
          <a:xfrm>
            <a:off x="709202" y="2308945"/>
            <a:ext cx="10773596" cy="2240110"/>
          </a:xfrm>
        </p:spPr>
        <p:txBody>
          <a:bodyPr>
            <a:normAutofit/>
          </a:bodyPr>
          <a:lstStyle/>
          <a:p>
            <a:pPr marL="0" indent="0">
              <a:lnSpc>
                <a:spcPct val="150000"/>
              </a:lnSpc>
              <a:buNone/>
            </a:pPr>
            <a:r>
              <a:rPr lang="en-GB" dirty="0">
                <a:solidFill>
                  <a:schemeClr val="bg2">
                    <a:lumMod val="25000"/>
                  </a:schemeClr>
                </a:solidFill>
              </a:rPr>
              <a:t>I found a model which describes the dynamics of the normal activity. If the </a:t>
            </a:r>
            <a:r>
              <a:rPr lang="en-GB" b="1" dirty="0">
                <a:solidFill>
                  <a:srgbClr val="E09F3E"/>
                </a:solidFill>
              </a:rPr>
              <a:t>error in prediction increases</a:t>
            </a:r>
            <a:r>
              <a:rPr lang="en-GB" dirty="0">
                <a:solidFill>
                  <a:schemeClr val="bg2">
                    <a:lumMod val="25000"/>
                  </a:schemeClr>
                </a:solidFill>
              </a:rPr>
              <a:t>, the dynamics of the seismic activity is changed. I chose the MSE as a metric to asses model performances.</a:t>
            </a:r>
          </a:p>
        </p:txBody>
      </p:sp>
    </p:spTree>
    <p:extLst>
      <p:ext uri="{BB962C8B-B14F-4D97-AF65-F5344CB8AC3E}">
        <p14:creationId xmlns:p14="http://schemas.microsoft.com/office/powerpoint/2010/main" val="673518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05 </a:t>
            </a:r>
            <a:r>
              <a:rPr lang="en-GB" sz="2800">
                <a:solidFill>
                  <a:schemeClr val="bg2">
                    <a:lumMod val="25000"/>
                  </a:schemeClr>
                </a:solidFill>
                <a:latin typeface="+mn-lt"/>
              </a:rPr>
              <a:t>– Why the mean squared error?</a:t>
            </a:r>
          </a:p>
        </p:txBody>
      </p:sp>
      <p:sp>
        <p:nvSpPr>
          <p:cNvPr id="5" name="Content Placeholder 4">
            <a:extLst>
              <a:ext uri="{FF2B5EF4-FFF2-40B4-BE49-F238E27FC236}">
                <a16:creationId xmlns:a16="http://schemas.microsoft.com/office/drawing/2014/main" id="{F7797CB4-B7DE-7C9C-D2BF-804046F99E53}"/>
              </a:ext>
            </a:extLst>
          </p:cNvPr>
          <p:cNvSpPr>
            <a:spLocks noGrp="1"/>
          </p:cNvSpPr>
          <p:nvPr>
            <p:ph idx="4294967295"/>
          </p:nvPr>
        </p:nvSpPr>
        <p:spPr>
          <a:xfrm>
            <a:off x="425928" y="1505331"/>
            <a:ext cx="803031" cy="647944"/>
          </a:xfrm>
        </p:spPr>
        <p:txBody>
          <a:bodyPr>
            <a:noAutofit/>
          </a:bodyPr>
          <a:lstStyle/>
          <a:p>
            <a:pPr marL="0" indent="0">
              <a:buNone/>
            </a:pPr>
            <a:r>
              <a:rPr lang="en-IT" sz="5000" b="1">
                <a:solidFill>
                  <a:srgbClr val="E09F3E"/>
                </a:solidFill>
              </a:rPr>
              <a:t>1.</a:t>
            </a:r>
          </a:p>
        </p:txBody>
      </p:sp>
      <p:sp>
        <p:nvSpPr>
          <p:cNvPr id="6" name="Content Placeholder 4">
            <a:extLst>
              <a:ext uri="{FF2B5EF4-FFF2-40B4-BE49-F238E27FC236}">
                <a16:creationId xmlns:a16="http://schemas.microsoft.com/office/drawing/2014/main" id="{FBEE18FF-6B76-DF69-66ED-7E0FDADFAEC2}"/>
              </a:ext>
            </a:extLst>
          </p:cNvPr>
          <p:cNvSpPr txBox="1">
            <a:spLocks/>
          </p:cNvSpPr>
          <p:nvPr/>
        </p:nvSpPr>
        <p:spPr>
          <a:xfrm>
            <a:off x="1641231" y="1837348"/>
            <a:ext cx="803031" cy="6479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T" sz="2000"/>
          </a:p>
        </p:txBody>
      </p:sp>
      <p:sp>
        <p:nvSpPr>
          <p:cNvPr id="7" name="TextBox 6">
            <a:extLst>
              <a:ext uri="{FF2B5EF4-FFF2-40B4-BE49-F238E27FC236}">
                <a16:creationId xmlns:a16="http://schemas.microsoft.com/office/drawing/2014/main" id="{7EF7AD41-FE5B-E87E-6ED6-F600B989F73C}"/>
              </a:ext>
            </a:extLst>
          </p:cNvPr>
          <p:cNvSpPr txBox="1"/>
          <p:nvPr/>
        </p:nvSpPr>
        <p:spPr>
          <a:xfrm>
            <a:off x="1079371" y="1478728"/>
            <a:ext cx="4794738" cy="1711366"/>
          </a:xfrm>
          <a:prstGeom prst="rect">
            <a:avLst/>
          </a:prstGeom>
          <a:noFill/>
        </p:spPr>
        <p:txBody>
          <a:bodyPr wrap="square" rtlCol="0">
            <a:spAutoFit/>
          </a:bodyPr>
          <a:lstStyle/>
          <a:p>
            <a:pPr>
              <a:lnSpc>
                <a:spcPct val="150000"/>
              </a:lnSpc>
            </a:pPr>
            <a:r>
              <a:rPr lang="en-IT">
                <a:solidFill>
                  <a:schemeClr val="bg2">
                    <a:lumMod val="25000"/>
                  </a:schemeClr>
                </a:solidFill>
              </a:rPr>
              <a:t>Since the nature of the process is oscillatory, </a:t>
            </a:r>
            <a:r>
              <a:rPr lang="en-GB">
                <a:solidFill>
                  <a:schemeClr val="bg2">
                    <a:lumMod val="25000"/>
                  </a:schemeClr>
                </a:solidFill>
              </a:rPr>
              <a:t>I</a:t>
            </a:r>
            <a:r>
              <a:rPr lang="en-IT">
                <a:solidFill>
                  <a:schemeClr val="bg2">
                    <a:lumMod val="25000"/>
                  </a:schemeClr>
                </a:solidFill>
              </a:rPr>
              <a:t> want to prevent error decreasing due to changing in errors sign. The MSE (by nature) avoids this to happening.</a:t>
            </a:r>
          </a:p>
        </p:txBody>
      </p:sp>
      <p:sp>
        <p:nvSpPr>
          <p:cNvPr id="9" name="Content Placeholder 4">
            <a:extLst>
              <a:ext uri="{FF2B5EF4-FFF2-40B4-BE49-F238E27FC236}">
                <a16:creationId xmlns:a16="http://schemas.microsoft.com/office/drawing/2014/main" id="{D0A962C4-9B28-5412-0F5E-516345158B4B}"/>
              </a:ext>
            </a:extLst>
          </p:cNvPr>
          <p:cNvSpPr txBox="1">
            <a:spLocks/>
          </p:cNvSpPr>
          <p:nvPr/>
        </p:nvSpPr>
        <p:spPr>
          <a:xfrm>
            <a:off x="425928" y="4066116"/>
            <a:ext cx="803031" cy="6479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T" sz="5000" b="1">
                <a:solidFill>
                  <a:srgbClr val="E09F3E"/>
                </a:solidFill>
              </a:rPr>
              <a:t>2.</a:t>
            </a:r>
          </a:p>
        </p:txBody>
      </p:sp>
      <p:sp>
        <p:nvSpPr>
          <p:cNvPr id="10" name="TextBox 9">
            <a:extLst>
              <a:ext uri="{FF2B5EF4-FFF2-40B4-BE49-F238E27FC236}">
                <a16:creationId xmlns:a16="http://schemas.microsoft.com/office/drawing/2014/main" id="{1111E3B3-EF89-89DE-4E77-914004A4A514}"/>
              </a:ext>
            </a:extLst>
          </p:cNvPr>
          <p:cNvSpPr txBox="1"/>
          <p:nvPr/>
        </p:nvSpPr>
        <p:spPr>
          <a:xfrm>
            <a:off x="1079371" y="4039513"/>
            <a:ext cx="4794738" cy="1295868"/>
          </a:xfrm>
          <a:prstGeom prst="rect">
            <a:avLst/>
          </a:prstGeom>
          <a:noFill/>
        </p:spPr>
        <p:txBody>
          <a:bodyPr wrap="square" rtlCol="0">
            <a:spAutoFit/>
          </a:bodyPr>
          <a:lstStyle/>
          <a:p>
            <a:pPr>
              <a:lnSpc>
                <a:spcPct val="150000"/>
              </a:lnSpc>
            </a:pPr>
            <a:r>
              <a:rPr lang="it-IT">
                <a:solidFill>
                  <a:schemeClr val="bg2">
                    <a:lumMod val="25000"/>
                  </a:schemeClr>
                </a:solidFill>
              </a:rPr>
              <a:t>I </a:t>
            </a:r>
            <a:r>
              <a:rPr lang="it-IT" err="1">
                <a:solidFill>
                  <a:schemeClr val="bg2">
                    <a:lumMod val="25000"/>
                  </a:schemeClr>
                </a:solidFill>
              </a:rPr>
              <a:t>want</a:t>
            </a:r>
            <a:r>
              <a:rPr lang="it-IT">
                <a:solidFill>
                  <a:schemeClr val="bg2">
                    <a:lumMod val="25000"/>
                  </a:schemeClr>
                </a:solidFill>
              </a:rPr>
              <a:t> to «</a:t>
            </a:r>
            <a:r>
              <a:rPr lang="it-IT" err="1">
                <a:solidFill>
                  <a:schemeClr val="bg2">
                    <a:lumMod val="25000"/>
                  </a:schemeClr>
                </a:solidFill>
              </a:rPr>
              <a:t>amplify</a:t>
            </a:r>
            <a:r>
              <a:rPr lang="it-IT">
                <a:solidFill>
                  <a:schemeClr val="bg2">
                    <a:lumMod val="25000"/>
                  </a:schemeClr>
                </a:solidFill>
              </a:rPr>
              <a:t>» </a:t>
            </a:r>
            <a:r>
              <a:rPr lang="it-IT" err="1">
                <a:solidFill>
                  <a:schemeClr val="bg2">
                    <a:lumMod val="25000"/>
                  </a:schemeClr>
                </a:solidFill>
              </a:rPr>
              <a:t>larger</a:t>
            </a:r>
            <a:r>
              <a:rPr lang="it-IT">
                <a:solidFill>
                  <a:schemeClr val="bg2">
                    <a:lumMod val="25000"/>
                  </a:schemeClr>
                </a:solidFill>
              </a:rPr>
              <a:t> </a:t>
            </a:r>
            <a:r>
              <a:rPr lang="it-IT" err="1">
                <a:solidFill>
                  <a:schemeClr val="bg2">
                    <a:lumMod val="25000"/>
                  </a:schemeClr>
                </a:solidFill>
              </a:rPr>
              <a:t>error</a:t>
            </a:r>
            <a:r>
              <a:rPr lang="it-IT">
                <a:solidFill>
                  <a:schemeClr val="bg2">
                    <a:lumMod val="25000"/>
                  </a:schemeClr>
                </a:solidFill>
              </a:rPr>
              <a:t>. By </a:t>
            </a:r>
            <a:r>
              <a:rPr lang="it-IT" err="1">
                <a:solidFill>
                  <a:schemeClr val="bg2">
                    <a:lumMod val="25000"/>
                  </a:schemeClr>
                </a:solidFill>
              </a:rPr>
              <a:t>using</a:t>
            </a:r>
            <a:r>
              <a:rPr lang="it-IT">
                <a:solidFill>
                  <a:schemeClr val="bg2">
                    <a:lumMod val="25000"/>
                  </a:schemeClr>
                </a:solidFill>
              </a:rPr>
              <a:t> MSE the </a:t>
            </a:r>
            <a:r>
              <a:rPr lang="it-IT" err="1">
                <a:solidFill>
                  <a:schemeClr val="bg2">
                    <a:lumMod val="25000"/>
                  </a:schemeClr>
                </a:solidFill>
              </a:rPr>
              <a:t>error</a:t>
            </a:r>
            <a:r>
              <a:rPr lang="it-IT">
                <a:solidFill>
                  <a:schemeClr val="bg2">
                    <a:lumMod val="25000"/>
                  </a:schemeClr>
                </a:solidFill>
              </a:rPr>
              <a:t> in </a:t>
            </a:r>
            <a:r>
              <a:rPr lang="it-IT" err="1">
                <a:solidFill>
                  <a:schemeClr val="bg2">
                    <a:lumMod val="25000"/>
                  </a:schemeClr>
                </a:solidFill>
              </a:rPr>
              <a:t>prediction</a:t>
            </a:r>
            <a:r>
              <a:rPr lang="it-IT">
                <a:solidFill>
                  <a:schemeClr val="bg2">
                    <a:lumMod val="25000"/>
                  </a:schemeClr>
                </a:solidFill>
              </a:rPr>
              <a:t> </a:t>
            </a:r>
            <a:r>
              <a:rPr lang="it-IT" err="1">
                <a:solidFill>
                  <a:schemeClr val="bg2">
                    <a:lumMod val="25000"/>
                  </a:schemeClr>
                </a:solidFill>
              </a:rPr>
              <a:t>will</a:t>
            </a:r>
            <a:r>
              <a:rPr lang="it-IT">
                <a:solidFill>
                  <a:schemeClr val="bg2">
                    <a:lumMod val="25000"/>
                  </a:schemeClr>
                </a:solidFill>
              </a:rPr>
              <a:t> follow an </a:t>
            </a:r>
            <a:r>
              <a:rPr lang="it-IT" err="1">
                <a:solidFill>
                  <a:schemeClr val="bg2">
                    <a:lumMod val="25000"/>
                  </a:schemeClr>
                </a:solidFill>
              </a:rPr>
              <a:t>exponential</a:t>
            </a:r>
            <a:r>
              <a:rPr lang="it-IT">
                <a:solidFill>
                  <a:schemeClr val="bg2">
                    <a:lumMod val="25000"/>
                  </a:schemeClr>
                </a:solidFill>
              </a:rPr>
              <a:t> </a:t>
            </a:r>
            <a:r>
              <a:rPr lang="it-IT" err="1">
                <a:solidFill>
                  <a:schemeClr val="bg2">
                    <a:lumMod val="25000"/>
                  </a:schemeClr>
                </a:solidFill>
              </a:rPr>
              <a:t>behaviour</a:t>
            </a:r>
            <a:r>
              <a:rPr lang="it-IT">
                <a:solidFill>
                  <a:schemeClr val="bg2">
                    <a:lumMod val="25000"/>
                  </a:schemeClr>
                </a:solidFill>
              </a:rPr>
              <a:t>, making </a:t>
            </a:r>
            <a:r>
              <a:rPr lang="it-IT" err="1">
                <a:solidFill>
                  <a:schemeClr val="bg2">
                    <a:lumMod val="25000"/>
                  </a:schemeClr>
                </a:solidFill>
              </a:rPr>
              <a:t>it</a:t>
            </a:r>
            <a:r>
              <a:rPr lang="it-IT">
                <a:solidFill>
                  <a:schemeClr val="bg2">
                    <a:lumMod val="25000"/>
                  </a:schemeClr>
                </a:solidFill>
              </a:rPr>
              <a:t> more </a:t>
            </a:r>
            <a:r>
              <a:rPr lang="it-IT" err="1">
                <a:solidFill>
                  <a:schemeClr val="bg2">
                    <a:lumMod val="25000"/>
                  </a:schemeClr>
                </a:solidFill>
              </a:rPr>
              <a:t>easily</a:t>
            </a:r>
            <a:r>
              <a:rPr lang="it-IT">
                <a:solidFill>
                  <a:schemeClr val="bg2">
                    <a:lumMod val="25000"/>
                  </a:schemeClr>
                </a:solidFill>
              </a:rPr>
              <a:t> </a:t>
            </a:r>
            <a:r>
              <a:rPr lang="it-IT" err="1">
                <a:solidFill>
                  <a:schemeClr val="bg2">
                    <a:lumMod val="25000"/>
                  </a:schemeClr>
                </a:solidFill>
              </a:rPr>
              <a:t>identifiable</a:t>
            </a:r>
            <a:r>
              <a:rPr lang="it-IT">
                <a:solidFill>
                  <a:schemeClr val="bg2">
                    <a:lumMod val="25000"/>
                  </a:schemeClr>
                </a:solidFill>
              </a:rPr>
              <a:t>. </a:t>
            </a:r>
            <a:endParaRPr lang="en-IT">
              <a:solidFill>
                <a:schemeClr val="bg2">
                  <a:lumMod val="25000"/>
                </a:schemeClr>
              </a:solidFill>
            </a:endParaRPr>
          </a:p>
        </p:txBody>
      </p:sp>
      <p:pic>
        <p:nvPicPr>
          <p:cNvPr id="8" name="Picture 7" descr="Close-up of a person writing on a piece of paper&#10;&#10;Description automatically generated">
            <a:extLst>
              <a:ext uri="{FF2B5EF4-FFF2-40B4-BE49-F238E27FC236}">
                <a16:creationId xmlns:a16="http://schemas.microsoft.com/office/drawing/2014/main" id="{743E1B5F-1C6B-E343-7F28-440EC88BA56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9498" r="31020"/>
          <a:stretch/>
        </p:blipFill>
        <p:spPr>
          <a:xfrm>
            <a:off x="7089412" y="-16516"/>
            <a:ext cx="5102590" cy="6874515"/>
          </a:xfrm>
          <a:prstGeom prst="rect">
            <a:avLst/>
          </a:prstGeom>
        </p:spPr>
      </p:pic>
    </p:spTree>
    <p:extLst>
      <p:ext uri="{BB962C8B-B14F-4D97-AF65-F5344CB8AC3E}">
        <p14:creationId xmlns:p14="http://schemas.microsoft.com/office/powerpoint/2010/main" val="1078285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05 </a:t>
            </a:r>
            <a:r>
              <a:rPr lang="en-GB" sz="2800">
                <a:solidFill>
                  <a:schemeClr val="bg2">
                    <a:lumMod val="25000"/>
                  </a:schemeClr>
                </a:solidFill>
                <a:latin typeface="+mn-lt"/>
              </a:rPr>
              <a:t>– MSE on transition and earthquake activities</a:t>
            </a:r>
          </a:p>
        </p:txBody>
      </p:sp>
      <p:pic>
        <p:nvPicPr>
          <p:cNvPr id="12" name="Picture 11">
            <a:extLst>
              <a:ext uri="{FF2B5EF4-FFF2-40B4-BE49-F238E27FC236}">
                <a16:creationId xmlns:a16="http://schemas.microsoft.com/office/drawing/2014/main" id="{E980D4DA-030D-38F5-6306-07BDE60F369F}"/>
              </a:ext>
            </a:extLst>
          </p:cNvPr>
          <p:cNvPicPr>
            <a:picLocks noChangeAspect="1"/>
          </p:cNvPicPr>
          <p:nvPr/>
        </p:nvPicPr>
        <p:blipFill rotWithShape="1">
          <a:blip r:embed="rId2">
            <a:extLst>
              <a:ext uri="{28A0092B-C50C-407E-A947-70E740481C1C}">
                <a14:useLocalDpi xmlns:a14="http://schemas.microsoft.com/office/drawing/2010/main" val="0"/>
              </a:ext>
            </a:extLst>
          </a:blip>
          <a:srcRect l="10377" r="7924"/>
          <a:stretch/>
        </p:blipFill>
        <p:spPr>
          <a:xfrm>
            <a:off x="6926580" y="1071167"/>
            <a:ext cx="4762500" cy="4715665"/>
          </a:xfrm>
          <a:prstGeom prst="rect">
            <a:avLst/>
          </a:prstGeom>
        </p:spPr>
      </p:pic>
      <p:grpSp>
        <p:nvGrpSpPr>
          <p:cNvPr id="5" name="Group 4">
            <a:extLst>
              <a:ext uri="{FF2B5EF4-FFF2-40B4-BE49-F238E27FC236}">
                <a16:creationId xmlns:a16="http://schemas.microsoft.com/office/drawing/2014/main" id="{53D3FA94-AD18-4B6A-E943-290749EC1871}"/>
              </a:ext>
            </a:extLst>
          </p:cNvPr>
          <p:cNvGrpSpPr/>
          <p:nvPr/>
        </p:nvGrpSpPr>
        <p:grpSpPr>
          <a:xfrm>
            <a:off x="921782" y="1934861"/>
            <a:ext cx="4471710" cy="984885"/>
            <a:chOff x="342662" y="1837348"/>
            <a:chExt cx="4471710" cy="984885"/>
          </a:xfrm>
        </p:grpSpPr>
        <p:sp>
          <p:nvSpPr>
            <p:cNvPr id="4" name="TextBox 3">
              <a:extLst>
                <a:ext uri="{FF2B5EF4-FFF2-40B4-BE49-F238E27FC236}">
                  <a16:creationId xmlns:a16="http://schemas.microsoft.com/office/drawing/2014/main" id="{E565F70B-52EA-23F2-4B27-4760AA849F1B}"/>
                </a:ext>
              </a:extLst>
            </p:cNvPr>
            <p:cNvSpPr txBox="1"/>
            <p:nvPr/>
          </p:nvSpPr>
          <p:spPr>
            <a:xfrm>
              <a:off x="342662" y="1837348"/>
              <a:ext cx="1737598" cy="984885"/>
            </a:xfrm>
            <a:prstGeom prst="rect">
              <a:avLst/>
            </a:prstGeom>
            <a:noFill/>
          </p:spPr>
          <p:txBody>
            <a:bodyPr wrap="square" rtlCol="0">
              <a:spAutoFit/>
            </a:bodyPr>
            <a:lstStyle/>
            <a:p>
              <a:r>
                <a:rPr lang="it-IT" sz="4400" b="1">
                  <a:solidFill>
                    <a:srgbClr val="E09F3E"/>
                  </a:solidFill>
                </a:rPr>
                <a:t>-400 </a:t>
              </a:r>
              <a:r>
                <a:rPr lang="it-IT">
                  <a:solidFill>
                    <a:srgbClr val="E09F3E"/>
                  </a:solidFill>
                </a:rPr>
                <a:t>sec</a:t>
              </a:r>
              <a:r>
                <a:rPr lang="it-IT">
                  <a:solidFill>
                    <a:schemeClr val="bg2">
                      <a:lumMod val="25000"/>
                    </a:schemeClr>
                  </a:solidFill>
                </a:rPr>
                <a:t> </a:t>
              </a:r>
            </a:p>
            <a:p>
              <a:r>
                <a:rPr lang="it-IT" sz="1400">
                  <a:solidFill>
                    <a:schemeClr val="bg2">
                      <a:lumMod val="25000"/>
                    </a:schemeClr>
                  </a:solidFill>
                </a:rPr>
                <a:t>to </a:t>
              </a:r>
              <a:r>
                <a:rPr lang="it-IT" sz="1400" err="1">
                  <a:solidFill>
                    <a:schemeClr val="bg2">
                      <a:lumMod val="25000"/>
                    </a:schemeClr>
                  </a:solidFill>
                </a:rPr>
                <a:t>earthquake</a:t>
              </a:r>
              <a:endParaRPr lang="it-IT" sz="1400">
                <a:solidFill>
                  <a:schemeClr val="bg2">
                    <a:lumMod val="25000"/>
                  </a:schemeClr>
                </a:solidFill>
              </a:endParaRPr>
            </a:p>
          </p:txBody>
        </p:sp>
        <p:sp>
          <p:nvSpPr>
            <p:cNvPr id="8" name="TextBox 7">
              <a:extLst>
                <a:ext uri="{FF2B5EF4-FFF2-40B4-BE49-F238E27FC236}">
                  <a16:creationId xmlns:a16="http://schemas.microsoft.com/office/drawing/2014/main" id="{959CBC8E-FC8C-0462-DD81-52D1A468C2C9}"/>
                </a:ext>
              </a:extLst>
            </p:cNvPr>
            <p:cNvSpPr txBox="1"/>
            <p:nvPr/>
          </p:nvSpPr>
          <p:spPr>
            <a:xfrm>
              <a:off x="2170324" y="2019146"/>
              <a:ext cx="2644048" cy="464871"/>
            </a:xfrm>
            <a:prstGeom prst="rect">
              <a:avLst/>
            </a:prstGeom>
            <a:noFill/>
          </p:spPr>
          <p:txBody>
            <a:bodyPr wrap="square" rtlCol="0">
              <a:spAutoFit/>
            </a:bodyPr>
            <a:lstStyle/>
            <a:p>
              <a:pPr>
                <a:lnSpc>
                  <a:spcPct val="150000"/>
                </a:lnSpc>
              </a:pPr>
              <a:r>
                <a:rPr lang="it-IT">
                  <a:solidFill>
                    <a:schemeClr val="bg2">
                      <a:lumMod val="25000"/>
                    </a:schemeClr>
                  </a:solidFill>
                </a:rPr>
                <a:t>The MSE starts </a:t>
              </a:r>
              <a:r>
                <a:rPr lang="it-IT" err="1">
                  <a:solidFill>
                    <a:schemeClr val="bg2">
                      <a:lumMod val="25000"/>
                    </a:schemeClr>
                  </a:solidFill>
                </a:rPr>
                <a:t>increasing</a:t>
              </a:r>
              <a:r>
                <a:rPr lang="it-IT">
                  <a:solidFill>
                    <a:schemeClr val="bg2">
                      <a:lumMod val="25000"/>
                    </a:schemeClr>
                  </a:solidFill>
                </a:rPr>
                <a:t> </a:t>
              </a:r>
              <a:endParaRPr lang="en-IT">
                <a:solidFill>
                  <a:schemeClr val="bg2">
                    <a:lumMod val="25000"/>
                  </a:schemeClr>
                </a:solidFill>
              </a:endParaRPr>
            </a:p>
          </p:txBody>
        </p:sp>
      </p:grpSp>
      <p:grpSp>
        <p:nvGrpSpPr>
          <p:cNvPr id="3" name="Group 2">
            <a:extLst>
              <a:ext uri="{FF2B5EF4-FFF2-40B4-BE49-F238E27FC236}">
                <a16:creationId xmlns:a16="http://schemas.microsoft.com/office/drawing/2014/main" id="{974E264B-4067-424B-8BAA-26072C25329F}"/>
              </a:ext>
            </a:extLst>
          </p:cNvPr>
          <p:cNvGrpSpPr/>
          <p:nvPr/>
        </p:nvGrpSpPr>
        <p:grpSpPr>
          <a:xfrm>
            <a:off x="921782" y="3938255"/>
            <a:ext cx="4953238" cy="984885"/>
            <a:chOff x="342662" y="3210057"/>
            <a:chExt cx="4953238" cy="984885"/>
          </a:xfrm>
        </p:grpSpPr>
        <p:sp>
          <p:nvSpPr>
            <p:cNvPr id="9" name="TextBox 8">
              <a:extLst>
                <a:ext uri="{FF2B5EF4-FFF2-40B4-BE49-F238E27FC236}">
                  <a16:creationId xmlns:a16="http://schemas.microsoft.com/office/drawing/2014/main" id="{6D99B862-1C99-6F28-7517-884903485133}"/>
                </a:ext>
              </a:extLst>
            </p:cNvPr>
            <p:cNvSpPr txBox="1"/>
            <p:nvPr/>
          </p:nvSpPr>
          <p:spPr>
            <a:xfrm>
              <a:off x="342662" y="3210057"/>
              <a:ext cx="1737598" cy="984885"/>
            </a:xfrm>
            <a:prstGeom prst="rect">
              <a:avLst/>
            </a:prstGeom>
            <a:noFill/>
          </p:spPr>
          <p:txBody>
            <a:bodyPr wrap="square" rtlCol="0">
              <a:spAutoFit/>
            </a:bodyPr>
            <a:lstStyle/>
            <a:p>
              <a:r>
                <a:rPr lang="it-IT" sz="4400" b="1">
                  <a:solidFill>
                    <a:srgbClr val="E09F3E"/>
                  </a:solidFill>
                </a:rPr>
                <a:t>-200 </a:t>
              </a:r>
              <a:r>
                <a:rPr lang="it-IT">
                  <a:solidFill>
                    <a:srgbClr val="E09F3E"/>
                  </a:solidFill>
                </a:rPr>
                <a:t>sec</a:t>
              </a:r>
              <a:r>
                <a:rPr lang="it-IT">
                  <a:solidFill>
                    <a:schemeClr val="bg2">
                      <a:lumMod val="25000"/>
                    </a:schemeClr>
                  </a:solidFill>
                </a:rPr>
                <a:t> </a:t>
              </a:r>
            </a:p>
            <a:p>
              <a:r>
                <a:rPr lang="it-IT" sz="1400">
                  <a:solidFill>
                    <a:schemeClr val="bg2">
                      <a:lumMod val="25000"/>
                    </a:schemeClr>
                  </a:solidFill>
                </a:rPr>
                <a:t>to </a:t>
              </a:r>
              <a:r>
                <a:rPr lang="it-IT" sz="1400" err="1">
                  <a:solidFill>
                    <a:schemeClr val="bg2">
                      <a:lumMod val="25000"/>
                    </a:schemeClr>
                  </a:solidFill>
                </a:rPr>
                <a:t>earthquake</a:t>
              </a:r>
              <a:endParaRPr lang="it-IT" sz="1400">
                <a:solidFill>
                  <a:schemeClr val="bg2">
                    <a:lumMod val="25000"/>
                  </a:schemeClr>
                </a:solidFill>
              </a:endParaRPr>
            </a:p>
          </p:txBody>
        </p:sp>
        <p:sp>
          <p:nvSpPr>
            <p:cNvPr id="10" name="TextBox 9">
              <a:extLst>
                <a:ext uri="{FF2B5EF4-FFF2-40B4-BE49-F238E27FC236}">
                  <a16:creationId xmlns:a16="http://schemas.microsoft.com/office/drawing/2014/main" id="{1CD3D66F-2C59-9599-7777-4AEBA94B2BF4}"/>
                </a:ext>
              </a:extLst>
            </p:cNvPr>
            <p:cNvSpPr txBox="1"/>
            <p:nvPr/>
          </p:nvSpPr>
          <p:spPr>
            <a:xfrm>
              <a:off x="2170324" y="3414715"/>
              <a:ext cx="3125576" cy="464871"/>
            </a:xfrm>
            <a:prstGeom prst="rect">
              <a:avLst/>
            </a:prstGeom>
            <a:noFill/>
          </p:spPr>
          <p:txBody>
            <a:bodyPr wrap="square" rtlCol="0">
              <a:spAutoFit/>
            </a:bodyPr>
            <a:lstStyle/>
            <a:p>
              <a:pPr>
                <a:lnSpc>
                  <a:spcPct val="150000"/>
                </a:lnSpc>
              </a:pPr>
              <a:r>
                <a:rPr lang="it-IT">
                  <a:solidFill>
                    <a:schemeClr val="bg2">
                      <a:lumMod val="25000"/>
                    </a:schemeClr>
                  </a:solidFill>
                </a:rPr>
                <a:t>The MSE </a:t>
              </a:r>
              <a:r>
                <a:rPr lang="it-IT" err="1">
                  <a:solidFill>
                    <a:schemeClr val="bg2">
                      <a:lumMod val="25000"/>
                    </a:schemeClr>
                  </a:solidFill>
                </a:rPr>
                <a:t>is</a:t>
              </a:r>
              <a:r>
                <a:rPr lang="it-IT">
                  <a:solidFill>
                    <a:schemeClr val="bg2">
                      <a:lumMod val="25000"/>
                    </a:schemeClr>
                  </a:solidFill>
                </a:rPr>
                <a:t> </a:t>
              </a:r>
              <a:r>
                <a:rPr lang="it-IT" err="1">
                  <a:solidFill>
                    <a:schemeClr val="bg2">
                      <a:lumMod val="25000"/>
                    </a:schemeClr>
                  </a:solidFill>
                </a:rPr>
                <a:t>sharply</a:t>
              </a:r>
              <a:r>
                <a:rPr lang="it-IT">
                  <a:solidFill>
                    <a:schemeClr val="bg2">
                      <a:lumMod val="25000"/>
                    </a:schemeClr>
                  </a:solidFill>
                </a:rPr>
                <a:t> </a:t>
              </a:r>
              <a:r>
                <a:rPr lang="it-IT" err="1">
                  <a:solidFill>
                    <a:schemeClr val="bg2">
                      <a:lumMod val="25000"/>
                    </a:schemeClr>
                  </a:solidFill>
                </a:rPr>
                <a:t>increased</a:t>
              </a:r>
              <a:endParaRPr lang="en-IT">
                <a:solidFill>
                  <a:schemeClr val="bg2">
                    <a:lumMod val="25000"/>
                  </a:schemeClr>
                </a:solidFill>
              </a:endParaRPr>
            </a:p>
          </p:txBody>
        </p:sp>
      </p:grpSp>
      <p:sp>
        <p:nvSpPr>
          <p:cNvPr id="6" name="TextBox 5">
            <a:extLst>
              <a:ext uri="{FF2B5EF4-FFF2-40B4-BE49-F238E27FC236}">
                <a16:creationId xmlns:a16="http://schemas.microsoft.com/office/drawing/2014/main" id="{9199CD25-97FA-71F5-7AFA-EE1DBFA6CF51}"/>
              </a:ext>
            </a:extLst>
          </p:cNvPr>
          <p:cNvSpPr txBox="1"/>
          <p:nvPr/>
        </p:nvSpPr>
        <p:spPr>
          <a:xfrm>
            <a:off x="6987540" y="5364402"/>
            <a:ext cx="4701540" cy="278602"/>
          </a:xfrm>
          <a:prstGeom prst="rect">
            <a:avLst/>
          </a:prstGeom>
          <a:noFill/>
        </p:spPr>
        <p:txBody>
          <a:bodyPr wrap="square" rtlCol="0">
            <a:spAutoFit/>
          </a:bodyPr>
          <a:lstStyle/>
          <a:p>
            <a:pPr>
              <a:lnSpc>
                <a:spcPct val="150000"/>
              </a:lnSpc>
            </a:pPr>
            <a:r>
              <a:rPr lang="it-IT" sz="900" i="1" err="1">
                <a:solidFill>
                  <a:schemeClr val="bg2">
                    <a:lumMod val="25000"/>
                  </a:schemeClr>
                </a:solidFill>
              </a:rPr>
              <a:t>Each</a:t>
            </a:r>
            <a:r>
              <a:rPr lang="it-IT" sz="900" i="1">
                <a:solidFill>
                  <a:schemeClr val="bg2">
                    <a:lumMod val="25000"/>
                  </a:schemeClr>
                </a:solidFill>
              </a:rPr>
              <a:t> time-window </a:t>
            </a:r>
            <a:r>
              <a:rPr lang="it-IT" sz="900" i="1" err="1">
                <a:solidFill>
                  <a:schemeClr val="bg2">
                    <a:lumMod val="25000"/>
                  </a:schemeClr>
                </a:solidFill>
              </a:rPr>
              <a:t>is</a:t>
            </a:r>
            <a:r>
              <a:rPr lang="it-IT" sz="900" i="1">
                <a:solidFill>
                  <a:schemeClr val="bg2">
                    <a:lumMod val="25000"/>
                  </a:schemeClr>
                </a:solidFill>
              </a:rPr>
              <a:t> 100 seconds</a:t>
            </a:r>
            <a:endParaRPr lang="en-IT" sz="900" i="1">
              <a:solidFill>
                <a:schemeClr val="bg2">
                  <a:lumMod val="25000"/>
                </a:schemeClr>
              </a:solidFill>
            </a:endParaRPr>
          </a:p>
        </p:txBody>
      </p:sp>
      <p:sp>
        <p:nvSpPr>
          <p:cNvPr id="11" name="Oval 10">
            <a:extLst>
              <a:ext uri="{FF2B5EF4-FFF2-40B4-BE49-F238E27FC236}">
                <a16:creationId xmlns:a16="http://schemas.microsoft.com/office/drawing/2014/main" id="{378947ED-1F5C-C16F-F953-BBAFF835C366}"/>
              </a:ext>
            </a:extLst>
          </p:cNvPr>
          <p:cNvSpPr/>
          <p:nvPr/>
        </p:nvSpPr>
        <p:spPr>
          <a:xfrm>
            <a:off x="8750300" y="3965826"/>
            <a:ext cx="464871" cy="464871"/>
          </a:xfrm>
          <a:prstGeom prst="ellipse">
            <a:avLst/>
          </a:prstGeom>
          <a:noFill/>
          <a:ln w="28575">
            <a:solidFill>
              <a:srgbClr val="F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4" name="Straight Arrow Connector 13">
            <a:extLst>
              <a:ext uri="{FF2B5EF4-FFF2-40B4-BE49-F238E27FC236}">
                <a16:creationId xmlns:a16="http://schemas.microsoft.com/office/drawing/2014/main" id="{61E07F85-0F6B-6F02-BFC3-1BE2563569A0}"/>
              </a:ext>
            </a:extLst>
          </p:cNvPr>
          <p:cNvCxnSpPr>
            <a:cxnSpLocks/>
          </p:cNvCxnSpPr>
          <p:nvPr/>
        </p:nvCxnSpPr>
        <p:spPr>
          <a:xfrm flipH="1" flipV="1">
            <a:off x="9215171" y="4433462"/>
            <a:ext cx="227385" cy="215243"/>
          </a:xfrm>
          <a:prstGeom prst="straightConnector1">
            <a:avLst/>
          </a:prstGeom>
          <a:ln w="28575">
            <a:solidFill>
              <a:srgbClr val="FF3F3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40E6066-F3A4-3552-FD46-C7FFB8127D50}"/>
              </a:ext>
            </a:extLst>
          </p:cNvPr>
          <p:cNvCxnSpPr>
            <a:cxnSpLocks/>
          </p:cNvCxnSpPr>
          <p:nvPr/>
        </p:nvCxnSpPr>
        <p:spPr>
          <a:xfrm flipV="1">
            <a:off x="8422888" y="4430697"/>
            <a:ext cx="266503" cy="218008"/>
          </a:xfrm>
          <a:prstGeom prst="straightConnector1">
            <a:avLst/>
          </a:prstGeom>
          <a:ln w="28575">
            <a:solidFill>
              <a:srgbClr val="FF3F3F"/>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39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05 </a:t>
            </a:r>
            <a:r>
              <a:rPr lang="en-GB" sz="2800">
                <a:solidFill>
                  <a:schemeClr val="bg2">
                    <a:lumMod val="25000"/>
                  </a:schemeClr>
                </a:solidFill>
                <a:latin typeface="+mn-lt"/>
              </a:rPr>
              <a:t>– Third time window of EQ</a:t>
            </a:r>
          </a:p>
        </p:txBody>
      </p:sp>
      <p:pic>
        <p:nvPicPr>
          <p:cNvPr id="8" name="Picture 7">
            <a:extLst>
              <a:ext uri="{FF2B5EF4-FFF2-40B4-BE49-F238E27FC236}">
                <a16:creationId xmlns:a16="http://schemas.microsoft.com/office/drawing/2014/main" id="{ED6BE754-7FF2-C667-5058-E19C1C19D1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662" y="1774487"/>
            <a:ext cx="3668817" cy="3082769"/>
          </a:xfrm>
          <a:prstGeom prst="rect">
            <a:avLst/>
          </a:prstGeom>
        </p:spPr>
      </p:pic>
      <p:grpSp>
        <p:nvGrpSpPr>
          <p:cNvPr id="3" name="Group 2">
            <a:extLst>
              <a:ext uri="{FF2B5EF4-FFF2-40B4-BE49-F238E27FC236}">
                <a16:creationId xmlns:a16="http://schemas.microsoft.com/office/drawing/2014/main" id="{5E2805D6-68ED-47A8-3ECF-B17307E2E9A5}"/>
              </a:ext>
            </a:extLst>
          </p:cNvPr>
          <p:cNvGrpSpPr/>
          <p:nvPr/>
        </p:nvGrpSpPr>
        <p:grpSpPr>
          <a:xfrm>
            <a:off x="4192723" y="1183824"/>
            <a:ext cx="7772400" cy="4264096"/>
            <a:chOff x="4192723" y="1183824"/>
            <a:chExt cx="7772400" cy="4264096"/>
          </a:xfrm>
        </p:grpSpPr>
        <p:pic>
          <p:nvPicPr>
            <p:cNvPr id="19" name="Picture 18" descr="Chart, line chart&#10;&#10;Description automatically generated">
              <a:extLst>
                <a:ext uri="{FF2B5EF4-FFF2-40B4-BE49-F238E27FC236}">
                  <a16:creationId xmlns:a16="http://schemas.microsoft.com/office/drawing/2014/main" id="{622AAE60-1A76-3FFE-47F7-F4A02B9A5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723" y="1183824"/>
              <a:ext cx="7772400" cy="1990492"/>
            </a:xfrm>
            <a:prstGeom prst="rect">
              <a:avLst/>
            </a:prstGeom>
          </p:spPr>
        </p:pic>
        <p:pic>
          <p:nvPicPr>
            <p:cNvPr id="21" name="Picture 20" descr="Chart, line chart&#10;&#10;Description automatically generated">
              <a:extLst>
                <a:ext uri="{FF2B5EF4-FFF2-40B4-BE49-F238E27FC236}">
                  <a16:creationId xmlns:a16="http://schemas.microsoft.com/office/drawing/2014/main" id="{5EA83511-577A-7FB9-E431-92AEE6804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723" y="3441700"/>
              <a:ext cx="7772400" cy="2006220"/>
            </a:xfrm>
            <a:prstGeom prst="rect">
              <a:avLst/>
            </a:prstGeom>
          </p:spPr>
        </p:pic>
      </p:grpSp>
    </p:spTree>
    <p:extLst>
      <p:ext uri="{BB962C8B-B14F-4D97-AF65-F5344CB8AC3E}">
        <p14:creationId xmlns:p14="http://schemas.microsoft.com/office/powerpoint/2010/main" val="110171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CFEE67-5847-1D7A-6A00-BF6462FE55CE}"/>
              </a:ext>
            </a:extLst>
          </p:cNvPr>
          <p:cNvSpPr txBox="1"/>
          <p:nvPr/>
        </p:nvSpPr>
        <p:spPr>
          <a:xfrm>
            <a:off x="705692" y="2004185"/>
            <a:ext cx="10780615" cy="923330"/>
          </a:xfrm>
          <a:prstGeom prst="rect">
            <a:avLst/>
          </a:prstGeom>
          <a:noFill/>
        </p:spPr>
        <p:txBody>
          <a:bodyPr wrap="square" rtlCol="0">
            <a:spAutoFit/>
          </a:bodyPr>
          <a:lstStyle/>
          <a:p>
            <a:r>
              <a:rPr lang="en-GB" sz="5400" b="1" dirty="0">
                <a:solidFill>
                  <a:srgbClr val="FFFFFF"/>
                </a:solidFill>
              </a:rPr>
              <a:t>06</a:t>
            </a:r>
            <a:r>
              <a:rPr lang="en-GB" sz="5400" dirty="0"/>
              <a:t> </a:t>
            </a:r>
            <a:r>
              <a:rPr lang="en-GB" sz="5400" dirty="0">
                <a:solidFill>
                  <a:schemeClr val="bg1"/>
                </a:solidFill>
              </a:rPr>
              <a:t>– A control chart approach</a:t>
            </a:r>
          </a:p>
        </p:txBody>
      </p:sp>
      <p:sp>
        <p:nvSpPr>
          <p:cNvPr id="2" name="TextBox 1">
            <a:extLst>
              <a:ext uri="{FF2B5EF4-FFF2-40B4-BE49-F238E27FC236}">
                <a16:creationId xmlns:a16="http://schemas.microsoft.com/office/drawing/2014/main" id="{01EAD4B2-B2C3-07D8-EBBF-F1CAB1B9C295}"/>
              </a:ext>
            </a:extLst>
          </p:cNvPr>
          <p:cNvSpPr txBox="1"/>
          <p:nvPr/>
        </p:nvSpPr>
        <p:spPr>
          <a:xfrm>
            <a:off x="705692" y="3429000"/>
            <a:ext cx="5799883" cy="18912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Data normality and false alarm rate</a:t>
            </a:r>
          </a:p>
          <a:p>
            <a:pPr marL="285750" indent="-285750">
              <a:lnSpc>
                <a:spcPct val="150000"/>
              </a:lnSpc>
              <a:buFont typeface="Arial" panose="020B0604020202020204" pitchFamily="34" charset="0"/>
              <a:buChar char="•"/>
            </a:pPr>
            <a:r>
              <a:rPr lang="en-GB" sz="2000" dirty="0">
                <a:solidFill>
                  <a:schemeClr val="bg1"/>
                </a:solidFill>
              </a:rPr>
              <a:t>I-MR control chart</a:t>
            </a:r>
          </a:p>
          <a:p>
            <a:pPr marL="285750" indent="-285750">
              <a:lnSpc>
                <a:spcPct val="150000"/>
              </a:lnSpc>
              <a:buFont typeface="Arial" panose="020B0604020202020204" pitchFamily="34" charset="0"/>
              <a:buChar char="•"/>
            </a:pPr>
            <a:r>
              <a:rPr lang="en-GB" sz="2000" dirty="0">
                <a:solidFill>
                  <a:schemeClr val="bg1"/>
                </a:solidFill>
              </a:rPr>
              <a:t>MA control chart</a:t>
            </a:r>
          </a:p>
          <a:p>
            <a:pPr marL="285750" indent="-285750">
              <a:lnSpc>
                <a:spcPct val="150000"/>
              </a:lnSpc>
              <a:buFont typeface="Arial" panose="020B0604020202020204" pitchFamily="34" charset="0"/>
              <a:buChar char="•"/>
            </a:pPr>
            <a:r>
              <a:rPr lang="en-GB" sz="2000" dirty="0">
                <a:solidFill>
                  <a:schemeClr val="bg1"/>
                </a:solidFill>
              </a:rPr>
              <a:t>EWMA control chart</a:t>
            </a:r>
          </a:p>
        </p:txBody>
      </p:sp>
    </p:spTree>
    <p:extLst>
      <p:ext uri="{BB962C8B-B14F-4D97-AF65-F5344CB8AC3E}">
        <p14:creationId xmlns:p14="http://schemas.microsoft.com/office/powerpoint/2010/main" val="752760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9862-644B-D4F2-3814-E99E40B01E8A}"/>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9E2A2B"/>
                </a:solidFill>
                <a:latin typeface="+mn-lt"/>
              </a:rPr>
              <a:t>05 </a:t>
            </a:r>
            <a:r>
              <a:rPr lang="en-GB" sz="2800" dirty="0">
                <a:solidFill>
                  <a:schemeClr val="bg2">
                    <a:lumMod val="25000"/>
                  </a:schemeClr>
                </a:solidFill>
                <a:latin typeface="+mn-lt"/>
              </a:rPr>
              <a:t>– A control chart approach</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472EADC-F39A-A7D1-F512-8051284521CE}"/>
                  </a:ext>
                </a:extLst>
              </p:cNvPr>
              <p:cNvSpPr txBox="1">
                <a:spLocks/>
              </p:cNvSpPr>
              <p:nvPr/>
            </p:nvSpPr>
            <p:spPr>
              <a:xfrm>
                <a:off x="846661" y="1335424"/>
                <a:ext cx="11465710" cy="4187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GB" sz="1400" dirty="0">
                    <a:solidFill>
                      <a:schemeClr val="bg2">
                        <a:lumMod val="25000"/>
                      </a:schemeClr>
                    </a:solidFill>
                  </a:rPr>
                  <a:t>Control charts are a statistical tools to check if a </a:t>
                </a:r>
                <a:r>
                  <a:rPr lang="en-GB" sz="1400" b="1" dirty="0">
                    <a:solidFill>
                      <a:srgbClr val="E09F3E"/>
                    </a:solidFill>
                  </a:rPr>
                  <a:t>process is under control</a:t>
                </a:r>
                <a:r>
                  <a:rPr lang="en-GB" sz="1400" dirty="0">
                    <a:solidFill>
                      <a:schemeClr val="bg2">
                        <a:lumMod val="25000"/>
                      </a:schemeClr>
                    </a:solidFill>
                  </a:rPr>
                  <a:t>. </a:t>
                </a:r>
              </a:p>
              <a:p>
                <a:pPr marL="0" indent="0">
                  <a:lnSpc>
                    <a:spcPct val="130000"/>
                  </a:lnSpc>
                  <a:buFont typeface="Arial" panose="020B0604020202020204" pitchFamily="34" charset="0"/>
                  <a:buNone/>
                </a:pPr>
                <a:r>
                  <a:rPr lang="en-GB" sz="1400" dirty="0">
                    <a:solidFill>
                      <a:schemeClr val="bg2">
                        <a:lumMod val="25000"/>
                      </a:schemeClr>
                    </a:solidFill>
                  </a:rPr>
                  <a:t>The idea is to fit a control chart for individual observation (aka I-MR chart) on residuals of the optimal model found in previous steps.</a:t>
                </a:r>
              </a:p>
              <a:p>
                <a:pPr marL="0" indent="0">
                  <a:lnSpc>
                    <a:spcPct val="130000"/>
                  </a:lnSpc>
                  <a:buFont typeface="Arial" panose="020B0604020202020204" pitchFamily="34" charset="0"/>
                  <a:buNone/>
                </a:pPr>
                <a:endParaRPr lang="en-GB" sz="1400" dirty="0">
                  <a:solidFill>
                    <a:schemeClr val="bg2">
                      <a:lumMod val="25000"/>
                    </a:schemeClr>
                  </a:solidFill>
                </a:endParaRPr>
              </a:p>
              <a:p>
                <a:pPr marL="0" indent="0">
                  <a:lnSpc>
                    <a:spcPct val="130000"/>
                  </a:lnSpc>
                  <a:buFont typeface="Arial" panose="020B0604020202020204" pitchFamily="34" charset="0"/>
                  <a:buNone/>
                </a:pPr>
                <a:r>
                  <a:rPr lang="en-GB" sz="1400" dirty="0">
                    <a:solidFill>
                      <a:schemeClr val="bg2">
                        <a:lumMod val="25000"/>
                      </a:schemeClr>
                    </a:solidFill>
                  </a:rPr>
                  <a:t>The stages of control chart design</a:t>
                </a:r>
              </a:p>
              <a:p>
                <a:pPr marL="342900" indent="-342900">
                  <a:lnSpc>
                    <a:spcPct val="130000"/>
                  </a:lnSpc>
                  <a:buFont typeface="Arial" panose="020B0604020202020204" pitchFamily="34" charset="0"/>
                  <a:buAutoNum type="arabicPeriod"/>
                </a:pPr>
                <a:r>
                  <a:rPr lang="en-GB" sz="1400" dirty="0">
                    <a:solidFill>
                      <a:schemeClr val="bg2">
                        <a:lumMod val="25000"/>
                      </a:schemeClr>
                    </a:solidFill>
                  </a:rPr>
                  <a:t>Check data normality</a:t>
                </a:r>
              </a:p>
              <a:p>
                <a:pPr marL="342900" indent="-342900">
                  <a:lnSpc>
                    <a:spcPct val="130000"/>
                  </a:lnSpc>
                  <a:buFont typeface="Arial" panose="020B0604020202020204" pitchFamily="34" charset="0"/>
                  <a:buAutoNum type="arabicPeriod"/>
                </a:pPr>
                <a:r>
                  <a:rPr lang="en-GB" sz="1400" dirty="0">
                    <a:solidFill>
                      <a:schemeClr val="bg2">
                        <a:lumMod val="25000"/>
                      </a:schemeClr>
                    </a:solidFill>
                  </a:rPr>
                  <a:t>Define false alarm rate </a:t>
                </a:r>
                <a14:m>
                  <m:oMath xmlns:m="http://schemas.openxmlformats.org/officeDocument/2006/math">
                    <m:r>
                      <a:rPr lang="it-IT" sz="1400" b="0" i="1" smtClean="0">
                        <a:solidFill>
                          <a:schemeClr val="bg2">
                            <a:lumMod val="25000"/>
                          </a:schemeClr>
                        </a:solidFill>
                        <a:latin typeface="Cambria Math" panose="02040503050406030204" pitchFamily="18" charset="0"/>
                      </a:rPr>
                      <m:t>𝛼</m:t>
                    </m:r>
                  </m:oMath>
                </a14:m>
                <a:endParaRPr lang="en-GB" sz="1400" dirty="0">
                  <a:solidFill>
                    <a:schemeClr val="bg2">
                      <a:lumMod val="25000"/>
                    </a:schemeClr>
                  </a:solidFill>
                </a:endParaRPr>
              </a:p>
              <a:p>
                <a:pPr marL="342900" indent="-342900">
                  <a:lnSpc>
                    <a:spcPct val="130000"/>
                  </a:lnSpc>
                  <a:buFont typeface="Arial" panose="020B0604020202020204" pitchFamily="34" charset="0"/>
                  <a:buAutoNum type="arabicPeriod"/>
                </a:pPr>
                <a:r>
                  <a:rPr lang="en-GB" sz="1400" dirty="0">
                    <a:solidFill>
                      <a:schemeClr val="bg2">
                        <a:lumMod val="25000"/>
                      </a:schemeClr>
                    </a:solidFill>
                  </a:rPr>
                  <a:t>Find control line</a:t>
                </a:r>
              </a:p>
              <a:p>
                <a:pPr marL="342900" indent="-342900">
                  <a:lnSpc>
                    <a:spcPct val="130000"/>
                  </a:lnSpc>
                  <a:buFont typeface="Arial" panose="020B0604020202020204" pitchFamily="34" charset="0"/>
                  <a:buAutoNum type="arabicPeriod"/>
                </a:pPr>
                <a:r>
                  <a:rPr lang="en-GB" sz="1400" dirty="0">
                    <a:solidFill>
                      <a:schemeClr val="bg2">
                        <a:lumMod val="25000"/>
                      </a:schemeClr>
                    </a:solidFill>
                  </a:rPr>
                  <a:t>Test the chart</a:t>
                </a:r>
              </a:p>
              <a:p>
                <a:pPr marL="342900" indent="-342900">
                  <a:lnSpc>
                    <a:spcPct val="130000"/>
                  </a:lnSpc>
                  <a:buFont typeface="Arial" panose="020B0604020202020204" pitchFamily="34" charset="0"/>
                  <a:buAutoNum type="arabicPeriod"/>
                </a:pPr>
                <a:r>
                  <a:rPr lang="en-GB" sz="1400" dirty="0">
                    <a:solidFill>
                      <a:schemeClr val="bg2">
                        <a:lumMod val="25000"/>
                      </a:schemeClr>
                    </a:solidFill>
                  </a:rPr>
                  <a:t>Update the chart (if needed)</a:t>
                </a:r>
              </a:p>
              <a:p>
                <a:pPr marL="0" indent="0">
                  <a:lnSpc>
                    <a:spcPct val="130000"/>
                  </a:lnSpc>
                  <a:buNone/>
                </a:pPr>
                <a:r>
                  <a:rPr lang="en-GB" sz="1400" dirty="0">
                    <a:solidFill>
                      <a:schemeClr val="bg2">
                        <a:lumMod val="25000"/>
                      </a:schemeClr>
                    </a:solidFill>
                  </a:rPr>
                  <a:t> </a:t>
                </a:r>
                <a:endParaRPr lang="en-GB" dirty="0">
                  <a:solidFill>
                    <a:schemeClr val="bg2">
                      <a:lumMod val="25000"/>
                    </a:schemeClr>
                  </a:solidFill>
                </a:endParaRPr>
              </a:p>
            </p:txBody>
          </p:sp>
        </mc:Choice>
        <mc:Fallback xmlns="">
          <p:sp>
            <p:nvSpPr>
              <p:cNvPr id="4" name="Content Placeholder 2">
                <a:extLst>
                  <a:ext uri="{FF2B5EF4-FFF2-40B4-BE49-F238E27FC236}">
                    <a16:creationId xmlns:a16="http://schemas.microsoft.com/office/drawing/2014/main" id="{1472EADC-F39A-A7D1-F512-8051284521CE}"/>
                  </a:ext>
                </a:extLst>
              </p:cNvPr>
              <p:cNvSpPr txBox="1">
                <a:spLocks noRot="1" noChangeAspect="1" noMove="1" noResize="1" noEditPoints="1" noAdjustHandles="1" noChangeArrowheads="1" noChangeShapeType="1" noTextEdit="1"/>
              </p:cNvSpPr>
              <p:nvPr/>
            </p:nvSpPr>
            <p:spPr>
              <a:xfrm>
                <a:off x="846661" y="1335424"/>
                <a:ext cx="11465710" cy="4187151"/>
              </a:xfrm>
              <a:prstGeom prst="rect">
                <a:avLst/>
              </a:prstGeom>
              <a:blipFill>
                <a:blip r:embed="rId2"/>
                <a:stretch>
                  <a:fillRect l="-111"/>
                </a:stretch>
              </a:blipFill>
            </p:spPr>
            <p:txBody>
              <a:bodyPr/>
              <a:lstStyle/>
              <a:p>
                <a:r>
                  <a:rPr lang="en-GB">
                    <a:noFill/>
                  </a:rPr>
                  <a:t> </a:t>
                </a:r>
              </a:p>
            </p:txBody>
          </p:sp>
        </mc:Fallback>
      </mc:AlternateContent>
      <p:sp>
        <p:nvSpPr>
          <p:cNvPr id="3" name="Right Arrow 2">
            <a:extLst>
              <a:ext uri="{FF2B5EF4-FFF2-40B4-BE49-F238E27FC236}">
                <a16:creationId xmlns:a16="http://schemas.microsoft.com/office/drawing/2014/main" id="{CF6B3FC9-6EC8-3600-2C87-A943711D1F78}"/>
              </a:ext>
            </a:extLst>
          </p:cNvPr>
          <p:cNvSpPr/>
          <p:nvPr/>
        </p:nvSpPr>
        <p:spPr>
          <a:xfrm>
            <a:off x="4287982" y="3199618"/>
            <a:ext cx="1915511" cy="559676"/>
          </a:xfrm>
          <a:prstGeom prst="rightArrow">
            <a:avLst>
              <a:gd name="adj1" fmla="val 44366"/>
              <a:gd name="adj2"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AE3D8B3-151A-3348-F6CD-0C7AA1324BF3}"/>
              </a:ext>
            </a:extLst>
          </p:cNvPr>
          <p:cNvSpPr txBox="1"/>
          <p:nvPr/>
        </p:nvSpPr>
        <p:spPr>
          <a:xfrm>
            <a:off x="6662823" y="3075057"/>
            <a:ext cx="4686219" cy="707886"/>
          </a:xfrm>
          <a:prstGeom prst="rect">
            <a:avLst/>
          </a:prstGeom>
          <a:noFill/>
        </p:spPr>
        <p:txBody>
          <a:bodyPr wrap="none" rtlCol="0">
            <a:spAutoFit/>
          </a:bodyPr>
          <a:lstStyle/>
          <a:p>
            <a:r>
              <a:rPr lang="en-GB" sz="4000" b="1" dirty="0">
                <a:solidFill>
                  <a:srgbClr val="E09F3E"/>
                </a:solidFill>
              </a:rPr>
              <a:t>Real time monitoring</a:t>
            </a:r>
          </a:p>
        </p:txBody>
      </p:sp>
    </p:spTree>
    <p:extLst>
      <p:ext uri="{BB962C8B-B14F-4D97-AF65-F5344CB8AC3E}">
        <p14:creationId xmlns:p14="http://schemas.microsoft.com/office/powerpoint/2010/main" val="401087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DB748F38-D6EF-34CA-0130-963200B6D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55" y="1583080"/>
            <a:ext cx="4820134" cy="4043557"/>
          </a:xfrm>
          <a:prstGeom prst="rect">
            <a:avLst/>
          </a:prstGeom>
        </p:spPr>
      </p:pic>
      <p:pic>
        <p:nvPicPr>
          <p:cNvPr id="17" name="Picture 16" descr="Chart&#10;&#10;Description automatically generated with low confidence">
            <a:extLst>
              <a:ext uri="{FF2B5EF4-FFF2-40B4-BE49-F238E27FC236}">
                <a16:creationId xmlns:a16="http://schemas.microsoft.com/office/drawing/2014/main" id="{86127B1B-906F-350D-EF57-9A6C7EF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621" y="1583079"/>
            <a:ext cx="4820134" cy="4043557"/>
          </a:xfrm>
          <a:prstGeom prst="rect">
            <a:avLst/>
          </a:prstGeom>
        </p:spPr>
      </p:pic>
      <p:sp>
        <p:nvSpPr>
          <p:cNvPr id="6" name="Title 1">
            <a:extLst>
              <a:ext uri="{FF2B5EF4-FFF2-40B4-BE49-F238E27FC236}">
                <a16:creationId xmlns:a16="http://schemas.microsoft.com/office/drawing/2014/main" id="{1DE2A9D4-C5AC-D678-E9B3-76F0AA44F941}"/>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Preliminary analysis </a:t>
            </a:r>
          </a:p>
        </p:txBody>
      </p:sp>
    </p:spTree>
    <p:extLst>
      <p:ext uri="{BB962C8B-B14F-4D97-AF65-F5344CB8AC3E}">
        <p14:creationId xmlns:p14="http://schemas.microsoft.com/office/powerpoint/2010/main" val="460454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656B-57AA-19F6-28FC-39DC68AAE7A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9E2A2B"/>
                </a:solidFill>
                <a:latin typeface="+mn-lt"/>
              </a:rPr>
              <a:t>05 </a:t>
            </a:r>
            <a:r>
              <a:rPr lang="en-GB" sz="2800" dirty="0">
                <a:solidFill>
                  <a:schemeClr val="bg2">
                    <a:lumMod val="25000"/>
                  </a:schemeClr>
                </a:solidFill>
                <a:latin typeface="+mn-lt"/>
              </a:rPr>
              <a:t>– Data normality and false alarm rate</a:t>
            </a:r>
          </a:p>
        </p:txBody>
      </p:sp>
      <p:grpSp>
        <p:nvGrpSpPr>
          <p:cNvPr id="9" name="Group 8">
            <a:extLst>
              <a:ext uri="{FF2B5EF4-FFF2-40B4-BE49-F238E27FC236}">
                <a16:creationId xmlns:a16="http://schemas.microsoft.com/office/drawing/2014/main" id="{3376961D-2A92-7878-F61A-262E8D097C8C}"/>
              </a:ext>
            </a:extLst>
          </p:cNvPr>
          <p:cNvGrpSpPr/>
          <p:nvPr/>
        </p:nvGrpSpPr>
        <p:grpSpPr>
          <a:xfrm>
            <a:off x="887348" y="1357489"/>
            <a:ext cx="10417304" cy="4644080"/>
            <a:chOff x="958293" y="1393348"/>
            <a:chExt cx="10417304" cy="4644080"/>
          </a:xfrm>
        </p:grpSpPr>
        <p:grpSp>
          <p:nvGrpSpPr>
            <p:cNvPr id="7" name="Group 6">
              <a:extLst>
                <a:ext uri="{FF2B5EF4-FFF2-40B4-BE49-F238E27FC236}">
                  <a16:creationId xmlns:a16="http://schemas.microsoft.com/office/drawing/2014/main" id="{B3197BE0-AC4C-14ED-D10B-A73AAAEACCC8}"/>
                </a:ext>
              </a:extLst>
            </p:cNvPr>
            <p:cNvGrpSpPr/>
            <p:nvPr/>
          </p:nvGrpSpPr>
          <p:grpSpPr>
            <a:xfrm>
              <a:off x="958293" y="1393348"/>
              <a:ext cx="4442172" cy="4644080"/>
              <a:chOff x="342662" y="1338663"/>
              <a:chExt cx="4442172" cy="464408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BAF7D1-0B4A-4DE5-E034-6D482F0EDDCE}"/>
                      </a:ext>
                    </a:extLst>
                  </p:cNvPr>
                  <p:cNvSpPr txBox="1">
                    <a:spLocks/>
                  </p:cNvSpPr>
                  <p:nvPr/>
                </p:nvSpPr>
                <p:spPr>
                  <a:xfrm>
                    <a:off x="342662" y="1338663"/>
                    <a:ext cx="4442172" cy="13998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Font typeface="Arial" panose="020B0604020202020204" pitchFamily="34" charset="0"/>
                      <a:buNone/>
                    </a:pPr>
                    <a:r>
                      <a:rPr lang="it-IT" sz="1100" dirty="0">
                        <a:solidFill>
                          <a:schemeClr val="bg2">
                            <a:lumMod val="25000"/>
                          </a:schemeClr>
                        </a:solidFill>
                      </a:rPr>
                      <a:t>Since </a:t>
                    </a:r>
                    <a:r>
                      <a:rPr lang="it-IT" sz="1100" dirty="0" err="1">
                        <a:solidFill>
                          <a:schemeClr val="bg2">
                            <a:lumMod val="25000"/>
                          </a:schemeClr>
                        </a:solidFill>
                      </a:rPr>
                      <a:t>there</a:t>
                    </a:r>
                    <a:r>
                      <a:rPr lang="it-IT" sz="1100" dirty="0">
                        <a:solidFill>
                          <a:schemeClr val="bg2">
                            <a:lumMod val="25000"/>
                          </a:schemeClr>
                        </a:solidFill>
                      </a:rPr>
                      <a:t> </a:t>
                    </a:r>
                    <a:r>
                      <a:rPr lang="it-IT" sz="1100" dirty="0" err="1">
                        <a:solidFill>
                          <a:schemeClr val="bg2">
                            <a:lumMod val="25000"/>
                          </a:schemeClr>
                        </a:solidFill>
                      </a:rPr>
                      <a:t>is</a:t>
                    </a:r>
                    <a:r>
                      <a:rPr lang="it-IT" sz="1100" dirty="0">
                        <a:solidFill>
                          <a:schemeClr val="bg2">
                            <a:lumMod val="25000"/>
                          </a:schemeClr>
                        </a:solidFill>
                      </a:rPr>
                      <a:t> one </a:t>
                    </a:r>
                    <a:r>
                      <a:rPr lang="it-IT" sz="1100" dirty="0" err="1">
                        <a:solidFill>
                          <a:schemeClr val="bg2">
                            <a:lumMod val="25000"/>
                          </a:schemeClr>
                        </a:solidFill>
                      </a:rPr>
                      <a:t>measurement</a:t>
                    </a:r>
                    <a:r>
                      <a:rPr lang="it-IT" sz="1100" dirty="0">
                        <a:solidFill>
                          <a:schemeClr val="bg2">
                            <a:lumMod val="25000"/>
                          </a:schemeClr>
                        </a:solidFill>
                      </a:rPr>
                      <a:t> per second, I </a:t>
                    </a:r>
                    <a:r>
                      <a:rPr lang="it-IT" sz="1100" dirty="0" err="1">
                        <a:solidFill>
                          <a:schemeClr val="bg2">
                            <a:lumMod val="25000"/>
                          </a:schemeClr>
                        </a:solidFill>
                      </a:rPr>
                      <a:t>decided</a:t>
                    </a:r>
                    <a:r>
                      <a:rPr lang="it-IT" sz="1100" dirty="0">
                        <a:solidFill>
                          <a:schemeClr val="bg2">
                            <a:lumMod val="25000"/>
                          </a:schemeClr>
                        </a:solidFill>
                      </a:rPr>
                      <a:t> to random sample one </a:t>
                    </a:r>
                    <a:r>
                      <a:rPr lang="it-IT" sz="1100" dirty="0" err="1">
                        <a:solidFill>
                          <a:schemeClr val="bg2">
                            <a:lumMod val="25000"/>
                          </a:schemeClr>
                        </a:solidFill>
                      </a:rPr>
                      <a:t>measurement</a:t>
                    </a:r>
                    <a:r>
                      <a:rPr lang="it-IT" sz="1100" dirty="0">
                        <a:solidFill>
                          <a:schemeClr val="bg2">
                            <a:lumMod val="25000"/>
                          </a:schemeClr>
                        </a:solidFill>
                      </a:rPr>
                      <a:t> </a:t>
                    </a:r>
                    <a:r>
                      <a:rPr lang="it-IT" sz="1100" dirty="0" err="1">
                        <a:solidFill>
                          <a:schemeClr val="bg2">
                            <a:lumMod val="25000"/>
                          </a:schemeClr>
                        </a:solidFill>
                      </a:rPr>
                      <a:t>every</a:t>
                    </a:r>
                    <a:r>
                      <a:rPr lang="it-IT" sz="1100" dirty="0">
                        <a:solidFill>
                          <a:schemeClr val="bg2">
                            <a:lumMod val="25000"/>
                          </a:schemeClr>
                        </a:solidFill>
                      </a:rPr>
                      <a:t> </a:t>
                    </a:r>
                    <a:r>
                      <a:rPr lang="it-IT" sz="1100" dirty="0" err="1">
                        <a:solidFill>
                          <a:schemeClr val="bg2">
                            <a:lumMod val="25000"/>
                          </a:schemeClr>
                        </a:solidFill>
                      </a:rPr>
                      <a:t>ten</a:t>
                    </a:r>
                    <a:r>
                      <a:rPr lang="it-IT" sz="1100" dirty="0">
                        <a:solidFill>
                          <a:schemeClr val="bg2">
                            <a:lumMod val="25000"/>
                          </a:schemeClr>
                        </a:solidFill>
                      </a:rPr>
                      <a:t> seconds. By </a:t>
                    </a:r>
                    <a:r>
                      <a:rPr lang="it-IT" sz="1100" dirty="0" err="1">
                        <a:solidFill>
                          <a:schemeClr val="bg2">
                            <a:lumMod val="25000"/>
                          </a:schemeClr>
                        </a:solidFill>
                      </a:rPr>
                      <a:t>doing</a:t>
                    </a:r>
                    <a:r>
                      <a:rPr lang="it-IT" sz="1100" dirty="0">
                        <a:solidFill>
                          <a:schemeClr val="bg2">
                            <a:lumMod val="25000"/>
                          </a:schemeClr>
                        </a:solidFill>
                      </a:rPr>
                      <a:t> so i </a:t>
                    </a:r>
                    <a:r>
                      <a:rPr lang="it-IT" sz="1100" dirty="0" err="1">
                        <a:solidFill>
                          <a:schemeClr val="bg2">
                            <a:lumMod val="25000"/>
                          </a:schemeClr>
                        </a:solidFill>
                      </a:rPr>
                      <a:t>obtained</a:t>
                    </a:r>
                    <a:r>
                      <a:rPr lang="it-IT" sz="1100" dirty="0">
                        <a:solidFill>
                          <a:schemeClr val="bg2">
                            <a:lumMod val="25000"/>
                          </a:schemeClr>
                        </a:solidFill>
                      </a:rPr>
                      <a:t> an AD test </a:t>
                    </a:r>
                    <a14:m>
                      <m:oMath xmlns:m="http://schemas.openxmlformats.org/officeDocument/2006/math">
                        <m:r>
                          <a:rPr lang="it-IT" sz="1100" b="0" i="1" smtClean="0">
                            <a:solidFill>
                              <a:schemeClr val="bg2">
                                <a:lumMod val="25000"/>
                              </a:schemeClr>
                            </a:solidFill>
                            <a:latin typeface="Cambria Math" panose="02040503050406030204" pitchFamily="18" charset="0"/>
                          </a:rPr>
                          <m:t>𝑝</m:t>
                        </m:r>
                        <m:r>
                          <a:rPr lang="it-IT" sz="1100" b="0" i="1" smtClean="0">
                            <a:solidFill>
                              <a:schemeClr val="bg2">
                                <a:lumMod val="25000"/>
                              </a:schemeClr>
                            </a:solidFill>
                            <a:latin typeface="Cambria Math" panose="02040503050406030204" pitchFamily="18" charset="0"/>
                          </a:rPr>
                          <m:t>−</m:t>
                        </m:r>
                        <m:r>
                          <a:rPr lang="it-IT" sz="1100" b="0" i="1" smtClean="0">
                            <a:solidFill>
                              <a:schemeClr val="bg2">
                                <a:lumMod val="25000"/>
                              </a:schemeClr>
                            </a:solidFill>
                            <a:latin typeface="Cambria Math" panose="02040503050406030204" pitchFamily="18" charset="0"/>
                          </a:rPr>
                          <m:t>𝑣𝑎𝑙𝑢𝑒</m:t>
                        </m:r>
                        <m:r>
                          <a:rPr lang="it-IT" sz="1100" b="0" i="1" smtClean="0">
                            <a:solidFill>
                              <a:schemeClr val="bg2">
                                <a:lumMod val="25000"/>
                              </a:schemeClr>
                            </a:solidFill>
                            <a:latin typeface="Cambria Math" panose="02040503050406030204" pitchFamily="18" charset="0"/>
                          </a:rPr>
                          <m:t>=0.3626</m:t>
                        </m:r>
                      </m:oMath>
                    </a14:m>
                    <a:r>
                      <a:rPr lang="it-IT" sz="1100" dirty="0">
                        <a:solidFill>
                          <a:schemeClr val="bg2">
                            <a:lumMod val="25000"/>
                          </a:schemeClr>
                        </a:solidFill>
                      </a:rPr>
                      <a:t>.</a:t>
                    </a:r>
                  </a:p>
                  <a:p>
                    <a:pPr marL="0" indent="0">
                      <a:lnSpc>
                        <a:spcPct val="140000"/>
                      </a:lnSpc>
                      <a:buFont typeface="Arial" panose="020B0604020202020204" pitchFamily="34" charset="0"/>
                      <a:buNone/>
                    </a:pPr>
                    <a:r>
                      <a:rPr lang="en-IT" sz="1100" dirty="0">
                        <a:solidFill>
                          <a:schemeClr val="bg2">
                            <a:lumMod val="25000"/>
                          </a:schemeClr>
                        </a:solidFill>
                      </a:rPr>
                      <a:t>As false alarm rate, I chose the standard </a:t>
                    </a:r>
                    <a14:m>
                      <m:oMath xmlns:m="http://schemas.openxmlformats.org/officeDocument/2006/math">
                        <m:r>
                          <a:rPr lang="it-IT" sz="1100" b="0" i="1" smtClean="0">
                            <a:solidFill>
                              <a:schemeClr val="bg2">
                                <a:lumMod val="25000"/>
                              </a:schemeClr>
                            </a:solidFill>
                            <a:latin typeface="Cambria Math" panose="02040503050406030204" pitchFamily="18" charset="0"/>
                          </a:rPr>
                          <m:t>𝛼</m:t>
                        </m:r>
                        <m:r>
                          <a:rPr lang="it-IT" sz="1100" b="0" i="1" smtClean="0">
                            <a:solidFill>
                              <a:schemeClr val="bg2">
                                <a:lumMod val="25000"/>
                              </a:schemeClr>
                            </a:solidFill>
                            <a:latin typeface="Cambria Math" panose="02040503050406030204" pitchFamily="18" charset="0"/>
                          </a:rPr>
                          <m:t>=0.0027</m:t>
                        </m:r>
                      </m:oMath>
                    </a14:m>
                    <a:r>
                      <a:rPr lang="en-GB" sz="1100" dirty="0">
                        <a:solidFill>
                          <a:schemeClr val="bg2">
                            <a:lumMod val="25000"/>
                          </a:schemeClr>
                        </a:solidFill>
                      </a:rPr>
                      <a:t>. Recall that </a:t>
                    </a:r>
                    <a14:m>
                      <m:oMath xmlns:m="http://schemas.openxmlformats.org/officeDocument/2006/math">
                        <m:r>
                          <a:rPr lang="it-IT" sz="1100" b="0" i="1" smtClean="0">
                            <a:solidFill>
                              <a:schemeClr val="bg2">
                                <a:lumMod val="25000"/>
                              </a:schemeClr>
                            </a:solidFill>
                            <a:latin typeface="Cambria Math" panose="02040503050406030204" pitchFamily="18" charset="0"/>
                          </a:rPr>
                          <m:t>𝛼</m:t>
                        </m:r>
                        <m:r>
                          <a:rPr lang="it-IT" sz="1100" b="0" i="1" smtClean="0">
                            <a:solidFill>
                              <a:schemeClr val="bg2">
                                <a:lumMod val="25000"/>
                              </a:schemeClr>
                            </a:solidFill>
                            <a:latin typeface="Cambria Math" panose="02040503050406030204" pitchFamily="18" charset="0"/>
                          </a:rPr>
                          <m:t>=</m:t>
                        </m:r>
                        <m:r>
                          <a:rPr lang="it-IT" sz="1100" b="0" i="1" smtClean="0">
                            <a:solidFill>
                              <a:schemeClr val="bg2">
                                <a:lumMod val="25000"/>
                              </a:schemeClr>
                            </a:solidFill>
                            <a:latin typeface="Cambria Math" panose="02040503050406030204" pitchFamily="18" charset="0"/>
                          </a:rPr>
                          <m:t>𝑃</m:t>
                        </m:r>
                        <m:r>
                          <a:rPr lang="it-IT" sz="1100" b="0" i="1" smtClean="0">
                            <a:solidFill>
                              <a:schemeClr val="bg2">
                                <a:lumMod val="25000"/>
                              </a:schemeClr>
                            </a:solidFill>
                            <a:latin typeface="Cambria Math" panose="02040503050406030204" pitchFamily="18" charset="0"/>
                          </a:rPr>
                          <m:t>(</m:t>
                        </m:r>
                        <m:r>
                          <a:rPr lang="it-IT" sz="1100" b="0" i="1" smtClean="0">
                            <a:solidFill>
                              <a:schemeClr val="bg2">
                                <a:lumMod val="25000"/>
                              </a:schemeClr>
                            </a:solidFill>
                            <a:latin typeface="Cambria Math" panose="02040503050406030204" pitchFamily="18" charset="0"/>
                          </a:rPr>
                          <m:t>𝑥</m:t>
                        </m:r>
                        <m:r>
                          <a:rPr lang="it-IT" sz="1100" b="0" i="1" smtClean="0">
                            <a:solidFill>
                              <a:schemeClr val="bg2">
                                <a:lumMod val="25000"/>
                              </a:schemeClr>
                            </a:solidFill>
                            <a:latin typeface="Cambria Math" panose="02040503050406030204" pitchFamily="18" charset="0"/>
                            <a:ea typeface="Cambria Math" panose="02040503050406030204" pitchFamily="18" charset="0"/>
                          </a:rPr>
                          <m:t>∉[</m:t>
                        </m:r>
                        <m:r>
                          <a:rPr lang="it-IT" sz="1100" b="0" i="1" smtClean="0">
                            <a:solidFill>
                              <a:schemeClr val="bg2">
                                <a:lumMod val="25000"/>
                              </a:schemeClr>
                            </a:solidFill>
                            <a:latin typeface="Cambria Math" panose="02040503050406030204" pitchFamily="18" charset="0"/>
                            <a:ea typeface="Cambria Math" panose="02040503050406030204" pitchFamily="18" charset="0"/>
                          </a:rPr>
                          <m:t>𝐿𝐶𝐿</m:t>
                        </m:r>
                        <m:r>
                          <a:rPr lang="it-IT" sz="1100" b="0" i="1" smtClean="0">
                            <a:solidFill>
                              <a:schemeClr val="bg2">
                                <a:lumMod val="25000"/>
                              </a:schemeClr>
                            </a:solidFill>
                            <a:latin typeface="Cambria Math" panose="02040503050406030204" pitchFamily="18" charset="0"/>
                            <a:ea typeface="Cambria Math" panose="02040503050406030204" pitchFamily="18" charset="0"/>
                          </a:rPr>
                          <m:t>;</m:t>
                        </m:r>
                        <m:r>
                          <a:rPr lang="it-IT" sz="1100" b="0" i="1" smtClean="0">
                            <a:solidFill>
                              <a:schemeClr val="bg2">
                                <a:lumMod val="25000"/>
                              </a:schemeClr>
                            </a:solidFill>
                            <a:latin typeface="Cambria Math" panose="02040503050406030204" pitchFamily="18" charset="0"/>
                            <a:ea typeface="Cambria Math" panose="02040503050406030204" pitchFamily="18" charset="0"/>
                          </a:rPr>
                          <m:t>𝑈𝐶𝐿</m:t>
                        </m:r>
                        <m:r>
                          <a:rPr lang="it-IT" sz="11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1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100" b="0" i="1" smtClean="0">
                                <a:solidFill>
                                  <a:schemeClr val="bg2">
                                    <a:lumMod val="25000"/>
                                  </a:schemeClr>
                                </a:solidFill>
                                <a:latin typeface="Cambria Math" panose="02040503050406030204" pitchFamily="18" charset="0"/>
                                <a:ea typeface="Cambria Math" panose="02040503050406030204" pitchFamily="18" charset="0"/>
                              </a:rPr>
                              <m:t>𝐻</m:t>
                            </m:r>
                          </m:e>
                          <m:sub>
                            <m:r>
                              <a:rPr lang="it-IT" sz="1100" b="0" i="1" smtClean="0">
                                <a:solidFill>
                                  <a:schemeClr val="bg2">
                                    <a:lumMod val="25000"/>
                                  </a:schemeClr>
                                </a:solidFill>
                                <a:latin typeface="Cambria Math" panose="02040503050406030204" pitchFamily="18" charset="0"/>
                                <a:ea typeface="Cambria Math" panose="02040503050406030204" pitchFamily="18" charset="0"/>
                              </a:rPr>
                              <m:t>0</m:t>
                            </m:r>
                          </m:sub>
                        </m:sSub>
                        <m:r>
                          <a:rPr lang="it-IT" sz="1100" b="0" i="1" smtClean="0">
                            <a:solidFill>
                              <a:schemeClr val="bg2">
                                <a:lumMod val="25000"/>
                              </a:schemeClr>
                            </a:solidFill>
                            <a:latin typeface="Cambria Math" panose="02040503050406030204" pitchFamily="18" charset="0"/>
                            <a:ea typeface="Cambria Math" panose="02040503050406030204" pitchFamily="18" charset="0"/>
                          </a:rPr>
                          <m:t>)</m:t>
                        </m:r>
                      </m:oMath>
                    </a14:m>
                    <a:r>
                      <a:rPr lang="en-GB" sz="1100" dirty="0">
                        <a:solidFill>
                          <a:schemeClr val="bg2">
                            <a:lumMod val="25000"/>
                          </a:schemeClr>
                        </a:solidFill>
                      </a:rPr>
                      <a:t> where </a:t>
                    </a:r>
                    <a14:m>
                      <m:oMath xmlns:m="http://schemas.openxmlformats.org/officeDocument/2006/math">
                        <m:sSub>
                          <m:sSubPr>
                            <m:ctrlPr>
                              <a:rPr lang="it-IT" sz="1100" b="0" i="1" smtClean="0">
                                <a:solidFill>
                                  <a:schemeClr val="bg2">
                                    <a:lumMod val="25000"/>
                                  </a:schemeClr>
                                </a:solidFill>
                                <a:latin typeface="Cambria Math" panose="02040503050406030204" pitchFamily="18" charset="0"/>
                              </a:rPr>
                            </m:ctrlPr>
                          </m:sSubPr>
                          <m:e>
                            <m:r>
                              <a:rPr lang="it-IT" sz="1100" b="0" i="1" smtClean="0">
                                <a:solidFill>
                                  <a:schemeClr val="bg2">
                                    <a:lumMod val="25000"/>
                                  </a:schemeClr>
                                </a:solidFill>
                                <a:latin typeface="Cambria Math" panose="02040503050406030204" pitchFamily="18" charset="0"/>
                              </a:rPr>
                              <m:t>𝐻</m:t>
                            </m:r>
                          </m:e>
                          <m:sub>
                            <m:r>
                              <a:rPr lang="it-IT" sz="1100" b="0" i="1" smtClean="0">
                                <a:solidFill>
                                  <a:schemeClr val="bg2">
                                    <a:lumMod val="25000"/>
                                  </a:schemeClr>
                                </a:solidFill>
                                <a:latin typeface="Cambria Math" panose="02040503050406030204" pitchFamily="18" charset="0"/>
                              </a:rPr>
                              <m:t>0</m:t>
                            </m:r>
                          </m:sub>
                        </m:sSub>
                      </m:oMath>
                    </a14:m>
                    <a:r>
                      <a:rPr lang="en-GB" sz="1100" dirty="0">
                        <a:solidFill>
                          <a:schemeClr val="bg2">
                            <a:lumMod val="25000"/>
                          </a:schemeClr>
                        </a:solidFill>
                      </a:rPr>
                      <a:t> is “Process is under control”.</a:t>
                    </a:r>
                  </a:p>
                  <a:p>
                    <a:pPr marL="0" indent="0">
                      <a:lnSpc>
                        <a:spcPct val="130000"/>
                      </a:lnSpc>
                      <a:buFont typeface="Arial" panose="020B0604020202020204" pitchFamily="34" charset="0"/>
                      <a:buNone/>
                    </a:pPr>
                    <a:endParaRPr lang="en-GB" sz="2400" dirty="0">
                      <a:solidFill>
                        <a:schemeClr val="bg2">
                          <a:lumMod val="25000"/>
                        </a:schemeClr>
                      </a:solidFill>
                    </a:endParaRPr>
                  </a:p>
                </p:txBody>
              </p:sp>
            </mc:Choice>
            <mc:Fallback xmlns="">
              <p:sp>
                <p:nvSpPr>
                  <p:cNvPr id="3" name="Content Placeholder 2">
                    <a:extLst>
                      <a:ext uri="{FF2B5EF4-FFF2-40B4-BE49-F238E27FC236}">
                        <a16:creationId xmlns:a16="http://schemas.microsoft.com/office/drawing/2014/main" id="{E9BAF7D1-0B4A-4DE5-E034-6D482F0EDDCE}"/>
                      </a:ext>
                    </a:extLst>
                  </p:cNvPr>
                  <p:cNvSpPr txBox="1">
                    <a:spLocks noRot="1" noChangeAspect="1" noMove="1" noResize="1" noEditPoints="1" noAdjustHandles="1" noChangeArrowheads="1" noChangeShapeType="1" noTextEdit="1"/>
                  </p:cNvSpPr>
                  <p:nvPr/>
                </p:nvSpPr>
                <p:spPr>
                  <a:xfrm>
                    <a:off x="342662" y="1338663"/>
                    <a:ext cx="4442172" cy="1399892"/>
                  </a:xfrm>
                  <a:prstGeom prst="rect">
                    <a:avLst/>
                  </a:prstGeom>
                  <a:blipFill>
                    <a:blip r:embed="rId2"/>
                    <a:stretch>
                      <a:fillRect b="-1818"/>
                    </a:stretch>
                  </a:blipFill>
                </p:spPr>
                <p:txBody>
                  <a:bodyPr/>
                  <a:lstStyle/>
                  <a:p>
                    <a:r>
                      <a:rPr lang="en-GB">
                        <a:noFill/>
                      </a:rPr>
                      <a:t> </a:t>
                    </a:r>
                  </a:p>
                </p:txBody>
              </p:sp>
            </mc:Fallback>
          </mc:AlternateContent>
          <p:sp>
            <p:nvSpPr>
              <p:cNvPr id="4" name="Content Placeholder 2">
                <a:extLst>
                  <a:ext uri="{FF2B5EF4-FFF2-40B4-BE49-F238E27FC236}">
                    <a16:creationId xmlns:a16="http://schemas.microsoft.com/office/drawing/2014/main" id="{26FE6947-74FE-7AC7-EA1F-5F6744F83764}"/>
                  </a:ext>
                </a:extLst>
              </p:cNvPr>
              <p:cNvSpPr txBox="1">
                <a:spLocks/>
              </p:cNvSpPr>
              <p:nvPr/>
            </p:nvSpPr>
            <p:spPr>
              <a:xfrm>
                <a:off x="342662" y="3122564"/>
                <a:ext cx="4442172" cy="2860179"/>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1400" b="1" dirty="0">
                    <a:solidFill>
                      <a:schemeClr val="accent6">
                        <a:lumMod val="75000"/>
                      </a:schemeClr>
                    </a:solidFill>
                    <a:latin typeface="Courier New" panose="02070309020205020404" pitchFamily="49" charset="0"/>
                    <a:ea typeface="MS PMincho" panose="020B0400000000000000" pitchFamily="18" charset="-128"/>
                    <a:cs typeface="Courier New" panose="02070309020205020404" pitchFamily="49" charset="0"/>
                  </a:rPr>
                  <a:t>%% Random sampling</a:t>
                </a:r>
                <a:endParaRPr lang="en-GB" sz="1400" dirty="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20000"/>
                  </a:lnSpc>
                  <a:buNone/>
                </a:pPr>
                <a:r>
                  <a:rPr lang="en-GB" sz="1500" dirty="0" err="1">
                    <a:latin typeface="Courier New" panose="02070309020205020404" pitchFamily="49" charset="0"/>
                    <a:ea typeface="MS PMincho" panose="020B0400000000000000" pitchFamily="18" charset="-128"/>
                    <a:cs typeface="Courier New" panose="02070309020205020404" pitchFamily="49" charset="0"/>
                  </a:rPr>
                  <a:t>WindowLength</a:t>
                </a:r>
                <a:r>
                  <a:rPr lang="en-GB" sz="1500" dirty="0">
                    <a:latin typeface="Courier New" panose="02070309020205020404" pitchFamily="49" charset="0"/>
                    <a:ea typeface="MS PMincho" panose="020B0400000000000000" pitchFamily="18" charset="-128"/>
                    <a:cs typeface="Courier New" panose="02070309020205020404" pitchFamily="49" charset="0"/>
                  </a:rPr>
                  <a:t> = 10;</a:t>
                </a:r>
              </a:p>
              <a:p>
                <a:pPr marL="0" indent="0">
                  <a:lnSpc>
                    <a:spcPct val="120000"/>
                  </a:lnSpc>
                  <a:buNone/>
                </a:pPr>
                <a:r>
                  <a:rPr lang="en-GB" sz="1500" dirty="0" err="1">
                    <a:latin typeface="Courier New" panose="02070309020205020404" pitchFamily="49" charset="0"/>
                    <a:ea typeface="MS PMincho" panose="020B0400000000000000" pitchFamily="18" charset="-128"/>
                    <a:cs typeface="Courier New" panose="02070309020205020404" pitchFamily="49" charset="0"/>
                  </a:rPr>
                  <a:t>t_train</a:t>
                </a:r>
                <a:r>
                  <a:rPr lang="en-GB" sz="1500" dirty="0">
                    <a:latin typeface="Courier New" panose="02070309020205020404" pitchFamily="49" charset="0"/>
                    <a:ea typeface="MS PMincho" panose="020B0400000000000000" pitchFamily="18" charset="-128"/>
                    <a:cs typeface="Courier New" panose="02070309020205020404" pitchFamily="49" charset="0"/>
                  </a:rPr>
                  <a:t> = zeros(floor(length(</a:t>
                </a:r>
                <a:r>
                  <a:rPr lang="en-GB" sz="1500" dirty="0" err="1">
                    <a:latin typeface="Courier New" panose="02070309020205020404" pitchFamily="49" charset="0"/>
                    <a:ea typeface="MS PMincho" panose="020B0400000000000000" pitchFamily="18" charset="-128"/>
                    <a:cs typeface="Courier New" panose="02070309020205020404" pitchFamily="49" charset="0"/>
                  </a:rPr>
                  <a:t>t_train_or</a:t>
                </a:r>
                <a:r>
                  <a:rPr lang="en-GB" sz="1500" dirty="0">
                    <a:latin typeface="Courier New" panose="02070309020205020404" pitchFamily="49" charset="0"/>
                    <a:ea typeface="MS PMincho" panose="020B0400000000000000" pitchFamily="18" charset="-128"/>
                    <a:cs typeface="Courier New" panose="02070309020205020404" pitchFamily="49" charset="0"/>
                  </a:rPr>
                  <a:t>)/</a:t>
                </a:r>
                <a:r>
                  <a:rPr lang="en-GB" sz="1500" dirty="0" err="1">
                    <a:latin typeface="Courier New" panose="02070309020205020404" pitchFamily="49" charset="0"/>
                    <a:ea typeface="MS PMincho" panose="020B0400000000000000" pitchFamily="18" charset="-128"/>
                    <a:cs typeface="Courier New" panose="02070309020205020404" pitchFamily="49" charset="0"/>
                  </a:rPr>
                  <a:t>WindowLength</a:t>
                </a:r>
                <a:r>
                  <a:rPr lang="en-GB" sz="1500" dirty="0">
                    <a:latin typeface="Courier New" panose="02070309020205020404" pitchFamily="49" charset="0"/>
                    <a:ea typeface="MS PMincho" panose="020B0400000000000000" pitchFamily="18" charset="-128"/>
                    <a:cs typeface="Courier New" panose="02070309020205020404" pitchFamily="49" charset="0"/>
                  </a:rPr>
                  <a:t>),1);</a:t>
                </a:r>
              </a:p>
              <a:p>
                <a:pPr marL="0" indent="0">
                  <a:lnSpc>
                    <a:spcPct val="120000"/>
                  </a:lnSpc>
                  <a:buNone/>
                </a:pPr>
                <a:r>
                  <a:rPr lang="en-GB" sz="1500" dirty="0" err="1">
                    <a:latin typeface="Courier New" panose="02070309020205020404" pitchFamily="49" charset="0"/>
                    <a:ea typeface="MS PMincho" panose="020B0400000000000000" pitchFamily="18" charset="-128"/>
                    <a:cs typeface="Courier New" panose="02070309020205020404" pitchFamily="49" charset="0"/>
                  </a:rPr>
                  <a:t>e_train</a:t>
                </a:r>
                <a:r>
                  <a:rPr lang="en-GB" sz="1500" dirty="0">
                    <a:latin typeface="Courier New" panose="02070309020205020404" pitchFamily="49" charset="0"/>
                    <a:ea typeface="MS PMincho" panose="020B0400000000000000" pitchFamily="18" charset="-128"/>
                    <a:cs typeface="Courier New" panose="02070309020205020404" pitchFamily="49" charset="0"/>
                  </a:rPr>
                  <a:t> = zeros(floor(length(</a:t>
                </a:r>
                <a:r>
                  <a:rPr lang="en-GB" sz="1500" dirty="0" err="1">
                    <a:latin typeface="Courier New" panose="02070309020205020404" pitchFamily="49" charset="0"/>
                    <a:ea typeface="MS PMincho" panose="020B0400000000000000" pitchFamily="18" charset="-128"/>
                    <a:cs typeface="Courier New" panose="02070309020205020404" pitchFamily="49" charset="0"/>
                  </a:rPr>
                  <a:t>e_train_or</a:t>
                </a:r>
                <a:r>
                  <a:rPr lang="en-GB" sz="1500" dirty="0">
                    <a:latin typeface="Courier New" panose="02070309020205020404" pitchFamily="49" charset="0"/>
                    <a:ea typeface="MS PMincho" panose="020B0400000000000000" pitchFamily="18" charset="-128"/>
                    <a:cs typeface="Courier New" panose="02070309020205020404" pitchFamily="49" charset="0"/>
                  </a:rPr>
                  <a:t>)/</a:t>
                </a:r>
                <a:r>
                  <a:rPr lang="en-GB" sz="1500" dirty="0" err="1">
                    <a:latin typeface="Courier New" panose="02070309020205020404" pitchFamily="49" charset="0"/>
                    <a:ea typeface="MS PMincho" panose="020B0400000000000000" pitchFamily="18" charset="-128"/>
                    <a:cs typeface="Courier New" panose="02070309020205020404" pitchFamily="49" charset="0"/>
                  </a:rPr>
                  <a:t>WindowLength</a:t>
                </a:r>
                <a:r>
                  <a:rPr lang="en-GB" sz="1500" dirty="0">
                    <a:latin typeface="Courier New" panose="02070309020205020404" pitchFamily="49" charset="0"/>
                    <a:ea typeface="MS PMincho" panose="020B0400000000000000" pitchFamily="18" charset="-128"/>
                    <a:cs typeface="Courier New" panose="02070309020205020404" pitchFamily="49" charset="0"/>
                  </a:rPr>
                  <a:t>),1);</a:t>
                </a:r>
              </a:p>
              <a:p>
                <a:pPr marL="0" indent="0">
                  <a:lnSpc>
                    <a:spcPct val="120000"/>
                  </a:lnSpc>
                  <a:buNone/>
                </a:pPr>
                <a:r>
                  <a:rPr lang="en-GB" sz="1600" dirty="0">
                    <a:solidFill>
                      <a:srgbClr val="0000FF"/>
                    </a:solidFill>
                    <a:latin typeface="Courier New" panose="02070309020205020404" pitchFamily="49" charset="0"/>
                    <a:ea typeface="MS PMincho" panose="020B0400000000000000" pitchFamily="18" charset="-128"/>
                    <a:cs typeface="Courier New" panose="02070309020205020404" pitchFamily="49" charset="0"/>
                  </a:rPr>
                  <a:t>for</a:t>
                </a:r>
                <a:r>
                  <a:rPr lang="en-GB" sz="1500" dirty="0">
                    <a:latin typeface="Courier New" panose="02070309020205020404" pitchFamily="49" charset="0"/>
                    <a:ea typeface="MS PMincho" panose="020B0400000000000000" pitchFamily="18" charset="-128"/>
                    <a:cs typeface="Courier New" panose="02070309020205020404" pitchFamily="49" charset="0"/>
                  </a:rPr>
                  <a:t> </a:t>
                </a:r>
                <a:r>
                  <a:rPr lang="en-GB" sz="1500" dirty="0" err="1">
                    <a:latin typeface="Courier New" panose="02070309020205020404" pitchFamily="49" charset="0"/>
                    <a:ea typeface="MS PMincho" panose="020B0400000000000000" pitchFamily="18" charset="-128"/>
                    <a:cs typeface="Courier New" panose="02070309020205020404" pitchFamily="49" charset="0"/>
                  </a:rPr>
                  <a:t>idx</a:t>
                </a:r>
                <a:r>
                  <a:rPr lang="en-GB" sz="1500" dirty="0">
                    <a:latin typeface="Courier New" panose="02070309020205020404" pitchFamily="49" charset="0"/>
                    <a:ea typeface="MS PMincho" panose="020B0400000000000000" pitchFamily="18" charset="-128"/>
                    <a:cs typeface="Courier New" panose="02070309020205020404" pitchFamily="49" charset="0"/>
                  </a:rPr>
                  <a:t> = 1:floor(length(</a:t>
                </a:r>
                <a:r>
                  <a:rPr lang="en-GB" sz="1500" dirty="0" err="1">
                    <a:latin typeface="Courier New" panose="02070309020205020404" pitchFamily="49" charset="0"/>
                    <a:ea typeface="MS PMincho" panose="020B0400000000000000" pitchFamily="18" charset="-128"/>
                    <a:cs typeface="Courier New" panose="02070309020205020404" pitchFamily="49" charset="0"/>
                  </a:rPr>
                  <a:t>t_train_or</a:t>
                </a:r>
                <a:r>
                  <a:rPr lang="en-GB" sz="1500" dirty="0">
                    <a:latin typeface="Courier New" panose="02070309020205020404" pitchFamily="49" charset="0"/>
                    <a:ea typeface="MS PMincho" panose="020B0400000000000000" pitchFamily="18" charset="-128"/>
                    <a:cs typeface="Courier New" panose="02070309020205020404" pitchFamily="49" charset="0"/>
                  </a:rPr>
                  <a:t>)/</a:t>
                </a:r>
                <a:r>
                  <a:rPr lang="en-GB" sz="1500" dirty="0" err="1">
                    <a:latin typeface="Courier New" panose="02070309020205020404" pitchFamily="49" charset="0"/>
                    <a:ea typeface="MS PMincho" panose="020B0400000000000000" pitchFamily="18" charset="-128"/>
                    <a:cs typeface="Courier New" panose="02070309020205020404" pitchFamily="49" charset="0"/>
                  </a:rPr>
                  <a:t>WindowLength</a:t>
                </a:r>
                <a:r>
                  <a:rPr lang="en-GB" sz="1500" dirty="0">
                    <a:latin typeface="Courier New" panose="02070309020205020404" pitchFamily="49" charset="0"/>
                    <a:ea typeface="MS PMincho" panose="020B0400000000000000" pitchFamily="18" charset="-128"/>
                    <a:cs typeface="Courier New" panose="02070309020205020404" pitchFamily="49" charset="0"/>
                  </a:rPr>
                  <a:t>)</a:t>
                </a:r>
              </a:p>
              <a:p>
                <a:pPr marL="0" indent="0">
                  <a:lnSpc>
                    <a:spcPct val="120000"/>
                  </a:lnSpc>
                  <a:buNone/>
                </a:pPr>
                <a:r>
                  <a:rPr lang="en-GB" sz="1500" dirty="0">
                    <a:latin typeface="Courier New" panose="02070309020205020404" pitchFamily="49" charset="0"/>
                    <a:ea typeface="MS PMincho" panose="020B0400000000000000" pitchFamily="18" charset="-128"/>
                    <a:cs typeface="Courier New" panose="02070309020205020404" pitchFamily="49" charset="0"/>
                  </a:rPr>
                  <a:t>    </a:t>
                </a:r>
                <a:r>
                  <a:rPr lang="en-GB" sz="1500" dirty="0" err="1">
                    <a:latin typeface="Courier New" panose="02070309020205020404" pitchFamily="49" charset="0"/>
                    <a:ea typeface="MS PMincho" panose="020B0400000000000000" pitchFamily="18" charset="-128"/>
                    <a:cs typeface="Courier New" panose="02070309020205020404" pitchFamily="49" charset="0"/>
                  </a:rPr>
                  <a:t>Block_e</a:t>
                </a:r>
                <a:r>
                  <a:rPr lang="en-GB" sz="1500" dirty="0">
                    <a:latin typeface="Courier New" panose="02070309020205020404" pitchFamily="49" charset="0"/>
                    <a:ea typeface="MS PMincho" panose="020B0400000000000000" pitchFamily="18" charset="-128"/>
                    <a:cs typeface="Courier New" panose="02070309020205020404" pitchFamily="49" charset="0"/>
                  </a:rPr>
                  <a:t> = </a:t>
                </a:r>
                <a:r>
                  <a:rPr lang="en-GB" sz="1500" dirty="0" err="1">
                    <a:latin typeface="Courier New" panose="02070309020205020404" pitchFamily="49" charset="0"/>
                    <a:ea typeface="MS PMincho" panose="020B0400000000000000" pitchFamily="18" charset="-128"/>
                    <a:cs typeface="Courier New" panose="02070309020205020404" pitchFamily="49" charset="0"/>
                  </a:rPr>
                  <a:t>e_train_or</a:t>
                </a:r>
                <a:r>
                  <a:rPr lang="en-GB" sz="1500" dirty="0">
                    <a:latin typeface="Courier New" panose="02070309020205020404" pitchFamily="49" charset="0"/>
                    <a:ea typeface="MS PMincho" panose="020B0400000000000000" pitchFamily="18" charset="-128"/>
                    <a:cs typeface="Courier New" panose="02070309020205020404" pitchFamily="49" charset="0"/>
                  </a:rPr>
                  <a:t>((idx-1)*WindowLength+1:idx*</a:t>
                </a:r>
                <a:r>
                  <a:rPr lang="en-GB" sz="1500" dirty="0" err="1">
                    <a:latin typeface="Courier New" panose="02070309020205020404" pitchFamily="49" charset="0"/>
                    <a:ea typeface="MS PMincho" panose="020B0400000000000000" pitchFamily="18" charset="-128"/>
                    <a:cs typeface="Courier New" panose="02070309020205020404" pitchFamily="49" charset="0"/>
                  </a:rPr>
                  <a:t>WindowLength</a:t>
                </a:r>
                <a:r>
                  <a:rPr lang="en-GB" sz="1500" dirty="0">
                    <a:latin typeface="Courier New" panose="02070309020205020404" pitchFamily="49" charset="0"/>
                    <a:ea typeface="MS PMincho" panose="020B0400000000000000" pitchFamily="18" charset="-128"/>
                    <a:cs typeface="Courier New" panose="02070309020205020404" pitchFamily="49" charset="0"/>
                  </a:rPr>
                  <a:t>);</a:t>
                </a:r>
              </a:p>
              <a:p>
                <a:pPr marL="0" indent="0">
                  <a:lnSpc>
                    <a:spcPct val="120000"/>
                  </a:lnSpc>
                  <a:buNone/>
                </a:pPr>
                <a:r>
                  <a:rPr lang="en-GB" sz="1500" dirty="0">
                    <a:latin typeface="Courier New" panose="02070309020205020404" pitchFamily="49" charset="0"/>
                    <a:ea typeface="MS PMincho" panose="020B0400000000000000" pitchFamily="18" charset="-128"/>
                    <a:cs typeface="Courier New" panose="02070309020205020404" pitchFamily="49" charset="0"/>
                  </a:rPr>
                  <a:t>    </a:t>
                </a:r>
                <a:r>
                  <a:rPr lang="en-GB" sz="1500" dirty="0" err="1">
                    <a:latin typeface="Courier New" panose="02070309020205020404" pitchFamily="49" charset="0"/>
                    <a:ea typeface="MS PMincho" panose="020B0400000000000000" pitchFamily="18" charset="-128"/>
                    <a:cs typeface="Courier New" panose="02070309020205020404" pitchFamily="49" charset="0"/>
                  </a:rPr>
                  <a:t>Block_t</a:t>
                </a:r>
                <a:r>
                  <a:rPr lang="en-GB" sz="1500" dirty="0">
                    <a:latin typeface="Courier New" panose="02070309020205020404" pitchFamily="49" charset="0"/>
                    <a:ea typeface="MS PMincho" panose="020B0400000000000000" pitchFamily="18" charset="-128"/>
                    <a:cs typeface="Courier New" panose="02070309020205020404" pitchFamily="49" charset="0"/>
                  </a:rPr>
                  <a:t>= </a:t>
                </a:r>
                <a:r>
                  <a:rPr lang="en-GB" sz="1500" dirty="0" err="1">
                    <a:latin typeface="Courier New" panose="02070309020205020404" pitchFamily="49" charset="0"/>
                    <a:ea typeface="MS PMincho" panose="020B0400000000000000" pitchFamily="18" charset="-128"/>
                    <a:cs typeface="Courier New" panose="02070309020205020404" pitchFamily="49" charset="0"/>
                  </a:rPr>
                  <a:t>t_train_or</a:t>
                </a:r>
                <a:r>
                  <a:rPr lang="en-GB" sz="1500" dirty="0">
                    <a:latin typeface="Courier New" panose="02070309020205020404" pitchFamily="49" charset="0"/>
                    <a:ea typeface="MS PMincho" panose="020B0400000000000000" pitchFamily="18" charset="-128"/>
                    <a:cs typeface="Courier New" panose="02070309020205020404" pitchFamily="49" charset="0"/>
                  </a:rPr>
                  <a:t>((idx-1)*WindowLength+1:idx*</a:t>
                </a:r>
                <a:r>
                  <a:rPr lang="en-GB" sz="1500" dirty="0" err="1">
                    <a:latin typeface="Courier New" panose="02070309020205020404" pitchFamily="49" charset="0"/>
                    <a:ea typeface="MS PMincho" panose="020B0400000000000000" pitchFamily="18" charset="-128"/>
                    <a:cs typeface="Courier New" panose="02070309020205020404" pitchFamily="49" charset="0"/>
                  </a:rPr>
                  <a:t>WindowLength</a:t>
                </a:r>
                <a:r>
                  <a:rPr lang="en-GB" sz="1500" dirty="0">
                    <a:latin typeface="Courier New" panose="02070309020205020404" pitchFamily="49" charset="0"/>
                    <a:ea typeface="MS PMincho" panose="020B0400000000000000" pitchFamily="18" charset="-128"/>
                    <a:cs typeface="Courier New" panose="02070309020205020404" pitchFamily="49" charset="0"/>
                  </a:rPr>
                  <a:t>);</a:t>
                </a:r>
              </a:p>
              <a:p>
                <a:pPr marL="0" indent="0">
                  <a:lnSpc>
                    <a:spcPct val="120000"/>
                  </a:lnSpc>
                  <a:buNone/>
                </a:pPr>
                <a:r>
                  <a:rPr lang="en-GB" sz="1500" dirty="0">
                    <a:latin typeface="Courier New" panose="02070309020205020404" pitchFamily="49" charset="0"/>
                    <a:ea typeface="MS PMincho" panose="020B0400000000000000" pitchFamily="18" charset="-128"/>
                    <a:cs typeface="Courier New" panose="02070309020205020404" pitchFamily="49" charset="0"/>
                  </a:rPr>
                  <a:t>    </a:t>
                </a:r>
                <a:r>
                  <a:rPr lang="en-GB" sz="1500" dirty="0" err="1">
                    <a:latin typeface="Courier New" panose="02070309020205020404" pitchFamily="49" charset="0"/>
                    <a:ea typeface="MS PMincho" panose="020B0400000000000000" pitchFamily="18" charset="-128"/>
                    <a:cs typeface="Courier New" panose="02070309020205020404" pitchFamily="49" charset="0"/>
                  </a:rPr>
                  <a:t>i</a:t>
                </a:r>
                <a:r>
                  <a:rPr lang="en-GB" sz="1500" dirty="0">
                    <a:latin typeface="Courier New" panose="02070309020205020404" pitchFamily="49" charset="0"/>
                    <a:ea typeface="MS PMincho" panose="020B0400000000000000" pitchFamily="18" charset="-128"/>
                    <a:cs typeface="Courier New" panose="02070309020205020404" pitchFamily="49" charset="0"/>
                  </a:rPr>
                  <a:t> = </a:t>
                </a:r>
                <a:r>
                  <a:rPr lang="en-GB" sz="1500" dirty="0" err="1">
                    <a:latin typeface="Courier New" panose="02070309020205020404" pitchFamily="49" charset="0"/>
                    <a:ea typeface="MS PMincho" panose="020B0400000000000000" pitchFamily="18" charset="-128"/>
                    <a:cs typeface="Courier New" panose="02070309020205020404" pitchFamily="49" charset="0"/>
                  </a:rPr>
                  <a:t>randi</a:t>
                </a:r>
                <a:r>
                  <a:rPr lang="en-GB" sz="1500" dirty="0">
                    <a:latin typeface="Courier New" panose="02070309020205020404" pitchFamily="49" charset="0"/>
                    <a:ea typeface="MS PMincho" panose="020B0400000000000000" pitchFamily="18" charset="-128"/>
                    <a:cs typeface="Courier New" panose="02070309020205020404" pitchFamily="49" charset="0"/>
                  </a:rPr>
                  <a:t>([1 </a:t>
                </a:r>
                <a:r>
                  <a:rPr lang="en-GB" sz="1500" dirty="0" err="1">
                    <a:latin typeface="Courier New" panose="02070309020205020404" pitchFamily="49" charset="0"/>
                    <a:ea typeface="MS PMincho" panose="020B0400000000000000" pitchFamily="18" charset="-128"/>
                    <a:cs typeface="Courier New" panose="02070309020205020404" pitchFamily="49" charset="0"/>
                  </a:rPr>
                  <a:t>WindowLength</a:t>
                </a:r>
                <a:r>
                  <a:rPr lang="en-GB" sz="1500" dirty="0">
                    <a:latin typeface="Courier New" panose="02070309020205020404" pitchFamily="49" charset="0"/>
                    <a:ea typeface="MS PMincho" panose="020B0400000000000000" pitchFamily="18" charset="-128"/>
                    <a:cs typeface="Courier New" panose="02070309020205020404" pitchFamily="49" charset="0"/>
                  </a:rPr>
                  <a:t>], 1, 1);</a:t>
                </a:r>
              </a:p>
              <a:p>
                <a:pPr marL="0" indent="0">
                  <a:lnSpc>
                    <a:spcPct val="120000"/>
                  </a:lnSpc>
                  <a:buNone/>
                </a:pPr>
                <a:r>
                  <a:rPr lang="en-GB" sz="1500" dirty="0">
                    <a:latin typeface="Courier New" panose="02070309020205020404" pitchFamily="49" charset="0"/>
                    <a:ea typeface="MS PMincho" panose="020B0400000000000000" pitchFamily="18" charset="-128"/>
                    <a:cs typeface="Courier New" panose="02070309020205020404" pitchFamily="49" charset="0"/>
                  </a:rPr>
                  <a:t>    </a:t>
                </a:r>
                <a:r>
                  <a:rPr lang="en-GB" sz="1500" dirty="0" err="1">
                    <a:latin typeface="Courier New" panose="02070309020205020404" pitchFamily="49" charset="0"/>
                    <a:ea typeface="MS PMincho" panose="020B0400000000000000" pitchFamily="18" charset="-128"/>
                    <a:cs typeface="Courier New" panose="02070309020205020404" pitchFamily="49" charset="0"/>
                  </a:rPr>
                  <a:t>t_train</a:t>
                </a:r>
                <a:r>
                  <a:rPr lang="en-GB" sz="1500" dirty="0">
                    <a:latin typeface="Courier New" panose="02070309020205020404" pitchFamily="49" charset="0"/>
                    <a:ea typeface="MS PMincho" panose="020B0400000000000000" pitchFamily="18" charset="-128"/>
                    <a:cs typeface="Courier New" panose="02070309020205020404" pitchFamily="49" charset="0"/>
                  </a:rPr>
                  <a:t>(</a:t>
                </a:r>
                <a:r>
                  <a:rPr lang="en-GB" sz="1500" dirty="0" err="1">
                    <a:latin typeface="Courier New" panose="02070309020205020404" pitchFamily="49" charset="0"/>
                    <a:ea typeface="MS PMincho" panose="020B0400000000000000" pitchFamily="18" charset="-128"/>
                    <a:cs typeface="Courier New" panose="02070309020205020404" pitchFamily="49" charset="0"/>
                  </a:rPr>
                  <a:t>idx</a:t>
                </a:r>
                <a:r>
                  <a:rPr lang="en-GB" sz="1500" dirty="0">
                    <a:latin typeface="Courier New" panose="02070309020205020404" pitchFamily="49" charset="0"/>
                    <a:ea typeface="MS PMincho" panose="020B0400000000000000" pitchFamily="18" charset="-128"/>
                    <a:cs typeface="Courier New" panose="02070309020205020404" pitchFamily="49" charset="0"/>
                  </a:rPr>
                  <a:t>) = </a:t>
                </a:r>
                <a:r>
                  <a:rPr lang="en-GB" sz="1500" dirty="0" err="1">
                    <a:latin typeface="Courier New" panose="02070309020205020404" pitchFamily="49" charset="0"/>
                    <a:ea typeface="MS PMincho" panose="020B0400000000000000" pitchFamily="18" charset="-128"/>
                    <a:cs typeface="Courier New" panose="02070309020205020404" pitchFamily="49" charset="0"/>
                  </a:rPr>
                  <a:t>Block_t</a:t>
                </a:r>
                <a:r>
                  <a:rPr lang="en-GB" sz="1500" dirty="0">
                    <a:latin typeface="Courier New" panose="02070309020205020404" pitchFamily="49" charset="0"/>
                    <a:ea typeface="MS PMincho" panose="020B0400000000000000" pitchFamily="18" charset="-128"/>
                    <a:cs typeface="Courier New" panose="02070309020205020404" pitchFamily="49" charset="0"/>
                  </a:rPr>
                  <a:t>(</a:t>
                </a:r>
                <a:r>
                  <a:rPr lang="en-GB" sz="1500" dirty="0" err="1">
                    <a:latin typeface="Courier New" panose="02070309020205020404" pitchFamily="49" charset="0"/>
                    <a:ea typeface="MS PMincho" panose="020B0400000000000000" pitchFamily="18" charset="-128"/>
                    <a:cs typeface="Courier New" panose="02070309020205020404" pitchFamily="49" charset="0"/>
                  </a:rPr>
                  <a:t>i</a:t>
                </a:r>
                <a:r>
                  <a:rPr lang="en-GB" sz="1500" dirty="0">
                    <a:latin typeface="Courier New" panose="02070309020205020404" pitchFamily="49" charset="0"/>
                    <a:ea typeface="MS PMincho" panose="020B0400000000000000" pitchFamily="18" charset="-128"/>
                    <a:cs typeface="Courier New" panose="02070309020205020404" pitchFamily="49" charset="0"/>
                  </a:rPr>
                  <a:t>);</a:t>
                </a:r>
              </a:p>
              <a:p>
                <a:pPr marL="0" indent="0">
                  <a:lnSpc>
                    <a:spcPct val="120000"/>
                  </a:lnSpc>
                  <a:buNone/>
                </a:pPr>
                <a:r>
                  <a:rPr lang="en-GB" sz="1500" dirty="0">
                    <a:latin typeface="Courier New" panose="02070309020205020404" pitchFamily="49" charset="0"/>
                    <a:ea typeface="MS PMincho" panose="020B0400000000000000" pitchFamily="18" charset="-128"/>
                    <a:cs typeface="Courier New" panose="02070309020205020404" pitchFamily="49" charset="0"/>
                  </a:rPr>
                  <a:t>    </a:t>
                </a:r>
                <a:r>
                  <a:rPr lang="en-GB" sz="1500" dirty="0" err="1">
                    <a:latin typeface="Courier New" panose="02070309020205020404" pitchFamily="49" charset="0"/>
                    <a:ea typeface="MS PMincho" panose="020B0400000000000000" pitchFamily="18" charset="-128"/>
                    <a:cs typeface="Courier New" panose="02070309020205020404" pitchFamily="49" charset="0"/>
                  </a:rPr>
                  <a:t>e_train</a:t>
                </a:r>
                <a:r>
                  <a:rPr lang="en-GB" sz="1500" dirty="0">
                    <a:latin typeface="Courier New" panose="02070309020205020404" pitchFamily="49" charset="0"/>
                    <a:ea typeface="MS PMincho" panose="020B0400000000000000" pitchFamily="18" charset="-128"/>
                    <a:cs typeface="Courier New" panose="02070309020205020404" pitchFamily="49" charset="0"/>
                  </a:rPr>
                  <a:t>(</a:t>
                </a:r>
                <a:r>
                  <a:rPr lang="en-GB" sz="1500" dirty="0" err="1">
                    <a:latin typeface="Courier New" panose="02070309020205020404" pitchFamily="49" charset="0"/>
                    <a:ea typeface="MS PMincho" panose="020B0400000000000000" pitchFamily="18" charset="-128"/>
                    <a:cs typeface="Courier New" panose="02070309020205020404" pitchFamily="49" charset="0"/>
                  </a:rPr>
                  <a:t>idx</a:t>
                </a:r>
                <a:r>
                  <a:rPr lang="en-GB" sz="1500" dirty="0">
                    <a:latin typeface="Courier New" panose="02070309020205020404" pitchFamily="49" charset="0"/>
                    <a:ea typeface="MS PMincho" panose="020B0400000000000000" pitchFamily="18" charset="-128"/>
                    <a:cs typeface="Courier New" panose="02070309020205020404" pitchFamily="49" charset="0"/>
                  </a:rPr>
                  <a:t>) = </a:t>
                </a:r>
                <a:r>
                  <a:rPr lang="en-GB" sz="1500" dirty="0" err="1">
                    <a:latin typeface="Courier New" panose="02070309020205020404" pitchFamily="49" charset="0"/>
                    <a:ea typeface="MS PMincho" panose="020B0400000000000000" pitchFamily="18" charset="-128"/>
                    <a:cs typeface="Courier New" panose="02070309020205020404" pitchFamily="49" charset="0"/>
                  </a:rPr>
                  <a:t>Block_e</a:t>
                </a:r>
                <a:r>
                  <a:rPr lang="en-GB" sz="1500" dirty="0">
                    <a:latin typeface="Courier New" panose="02070309020205020404" pitchFamily="49" charset="0"/>
                    <a:ea typeface="MS PMincho" panose="020B0400000000000000" pitchFamily="18" charset="-128"/>
                    <a:cs typeface="Courier New" panose="02070309020205020404" pitchFamily="49" charset="0"/>
                  </a:rPr>
                  <a:t>(</a:t>
                </a:r>
                <a:r>
                  <a:rPr lang="en-GB" sz="1500" dirty="0" err="1">
                    <a:latin typeface="Courier New" panose="02070309020205020404" pitchFamily="49" charset="0"/>
                    <a:ea typeface="MS PMincho" panose="020B0400000000000000" pitchFamily="18" charset="-128"/>
                    <a:cs typeface="Courier New" panose="02070309020205020404" pitchFamily="49" charset="0"/>
                  </a:rPr>
                  <a:t>i</a:t>
                </a:r>
                <a:r>
                  <a:rPr lang="en-GB" sz="1500" dirty="0">
                    <a:latin typeface="Courier New" panose="02070309020205020404" pitchFamily="49" charset="0"/>
                    <a:ea typeface="MS PMincho" panose="020B0400000000000000" pitchFamily="18" charset="-128"/>
                    <a:cs typeface="Courier New" panose="02070309020205020404" pitchFamily="49" charset="0"/>
                  </a:rPr>
                  <a:t>);</a:t>
                </a:r>
              </a:p>
              <a:p>
                <a:pPr marL="0" indent="0">
                  <a:lnSpc>
                    <a:spcPct val="120000"/>
                  </a:lnSpc>
                  <a:buNone/>
                </a:pPr>
                <a:r>
                  <a:rPr lang="en-GB" sz="1500" dirty="0">
                    <a:latin typeface="Courier New" panose="02070309020205020404" pitchFamily="49" charset="0"/>
                    <a:ea typeface="MS PMincho" panose="020B0400000000000000" pitchFamily="18" charset="-128"/>
                    <a:cs typeface="Courier New" panose="02070309020205020404" pitchFamily="49" charset="0"/>
                  </a:rPr>
                  <a:t>end</a:t>
                </a:r>
              </a:p>
            </p:txBody>
          </p:sp>
        </p:grpSp>
        <p:pic>
          <p:nvPicPr>
            <p:cNvPr id="6" name="Picture 5" descr="Shape&#10;&#10;Description automatically generated">
              <a:extLst>
                <a:ext uri="{FF2B5EF4-FFF2-40B4-BE49-F238E27FC236}">
                  <a16:creationId xmlns:a16="http://schemas.microsoft.com/office/drawing/2014/main" id="{93920449-F44E-3130-462D-D88CC9D8F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50" y="1587462"/>
              <a:ext cx="5126047" cy="4076792"/>
            </a:xfrm>
            <a:prstGeom prst="rect">
              <a:avLst/>
            </a:prstGeom>
          </p:spPr>
        </p:pic>
      </p:grpSp>
    </p:spTree>
    <p:extLst>
      <p:ext uri="{BB962C8B-B14F-4D97-AF65-F5344CB8AC3E}">
        <p14:creationId xmlns:p14="http://schemas.microsoft.com/office/powerpoint/2010/main" val="3231806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656B-57AA-19F6-28FC-39DC68AAE7A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9E2A2B"/>
                </a:solidFill>
                <a:latin typeface="+mn-lt"/>
              </a:rPr>
              <a:t>05 </a:t>
            </a:r>
            <a:r>
              <a:rPr lang="en-GB" sz="2800" dirty="0">
                <a:solidFill>
                  <a:schemeClr val="bg2">
                    <a:lumMod val="25000"/>
                  </a:schemeClr>
                </a:solidFill>
                <a:latin typeface="+mn-lt"/>
              </a:rPr>
              <a:t>– I-MR chart</a:t>
            </a:r>
          </a:p>
        </p:txBody>
      </p:sp>
      <p:grpSp>
        <p:nvGrpSpPr>
          <p:cNvPr id="7" name="Group 6">
            <a:extLst>
              <a:ext uri="{FF2B5EF4-FFF2-40B4-BE49-F238E27FC236}">
                <a16:creationId xmlns:a16="http://schemas.microsoft.com/office/drawing/2014/main" id="{C2012D85-F17D-D360-298D-5BD721928A2D}"/>
              </a:ext>
            </a:extLst>
          </p:cNvPr>
          <p:cNvGrpSpPr/>
          <p:nvPr/>
        </p:nvGrpSpPr>
        <p:grpSpPr>
          <a:xfrm>
            <a:off x="786398" y="1304647"/>
            <a:ext cx="10619204" cy="3341399"/>
            <a:chOff x="574906" y="1612075"/>
            <a:chExt cx="10619204" cy="3341399"/>
          </a:xfrm>
        </p:grpSpPr>
        <p:pic>
          <p:nvPicPr>
            <p:cNvPr id="4" name="Picture 3" descr="Chart, histogram&#10;&#10;Description automatically generated">
              <a:extLst>
                <a:ext uri="{FF2B5EF4-FFF2-40B4-BE49-F238E27FC236}">
                  <a16:creationId xmlns:a16="http://schemas.microsoft.com/office/drawing/2014/main" id="{271B5DE5-55AE-A3C0-A978-80FD8EEF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596" y="1655696"/>
              <a:ext cx="4065514" cy="3254156"/>
            </a:xfrm>
            <a:prstGeom prst="rect">
              <a:avLst/>
            </a:prstGeom>
          </p:spPr>
        </p:pic>
        <p:pic>
          <p:nvPicPr>
            <p:cNvPr id="6" name="Picture 5" descr="Chart, histogram&#10;&#10;Description automatically generated">
              <a:extLst>
                <a:ext uri="{FF2B5EF4-FFF2-40B4-BE49-F238E27FC236}">
                  <a16:creationId xmlns:a16="http://schemas.microsoft.com/office/drawing/2014/main" id="{64368400-785A-64A7-EC13-684876FF6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06" y="1612075"/>
              <a:ext cx="4091687" cy="3341399"/>
            </a:xfrm>
            <a:prstGeom prst="rect">
              <a:avLst/>
            </a:prstGeom>
          </p:spPr>
        </p:pic>
      </p:gr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E80365E8-D737-FDC3-76C1-6A1D1BD6C6D9}"/>
                  </a:ext>
                </a:extLst>
              </p:cNvPr>
              <p:cNvSpPr txBox="1">
                <a:spLocks/>
              </p:cNvSpPr>
              <p:nvPr/>
            </p:nvSpPr>
            <p:spPr>
              <a:xfrm>
                <a:off x="975584" y="4941353"/>
                <a:ext cx="1665140" cy="1101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14:m>
                  <m:oMath xmlns:m="http://schemas.openxmlformats.org/officeDocument/2006/math">
                    <m:r>
                      <a:rPr lang="it-IT" sz="1100" b="0" i="1" smtClean="0">
                        <a:solidFill>
                          <a:schemeClr val="bg2">
                            <a:lumMod val="25000"/>
                          </a:schemeClr>
                        </a:solidFill>
                        <a:latin typeface="Cambria Math" panose="02040503050406030204" pitchFamily="18" charset="0"/>
                      </a:rPr>
                      <m:t>𝑈𝐶𝐿</m:t>
                    </m:r>
                    <m:r>
                      <a:rPr lang="it-IT" sz="1100" b="0" i="1" smtClean="0">
                        <a:solidFill>
                          <a:schemeClr val="bg2">
                            <a:lumMod val="25000"/>
                          </a:schemeClr>
                        </a:solidFill>
                        <a:latin typeface="Cambria Math" panose="02040503050406030204" pitchFamily="18" charset="0"/>
                      </a:rPr>
                      <m:t>=</m:t>
                    </m:r>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𝑥</m:t>
                        </m:r>
                      </m:e>
                    </m:acc>
                    <m:r>
                      <a:rPr lang="it-IT" sz="1100" b="0" i="1" smtClean="0">
                        <a:solidFill>
                          <a:schemeClr val="bg2">
                            <a:lumMod val="25000"/>
                          </a:schemeClr>
                        </a:solidFill>
                        <a:latin typeface="Cambria Math" panose="02040503050406030204" pitchFamily="18" charset="0"/>
                      </a:rPr>
                      <m:t>+</m:t>
                    </m:r>
                    <m:sSub>
                      <m:sSubPr>
                        <m:ctrlPr>
                          <a:rPr lang="it-IT" sz="1100" b="0" i="1" smtClean="0">
                            <a:solidFill>
                              <a:schemeClr val="bg2">
                                <a:lumMod val="25000"/>
                              </a:schemeClr>
                            </a:solidFill>
                            <a:latin typeface="Cambria Math" panose="02040503050406030204" pitchFamily="18" charset="0"/>
                          </a:rPr>
                        </m:ctrlPr>
                      </m:sSubPr>
                      <m:e>
                        <m:r>
                          <a:rPr lang="it-IT" sz="1100" b="0" i="1" smtClean="0">
                            <a:solidFill>
                              <a:schemeClr val="bg2">
                                <a:lumMod val="25000"/>
                              </a:schemeClr>
                            </a:solidFill>
                            <a:latin typeface="Cambria Math" panose="02040503050406030204" pitchFamily="18" charset="0"/>
                          </a:rPr>
                          <m:t>𝑧</m:t>
                        </m:r>
                      </m:e>
                      <m:sub>
                        <m:r>
                          <a:rPr lang="it-IT" sz="1100" b="0" i="1" smtClean="0">
                            <a:solidFill>
                              <a:schemeClr val="bg2">
                                <a:lumMod val="25000"/>
                              </a:schemeClr>
                            </a:solidFill>
                            <a:latin typeface="Cambria Math" panose="02040503050406030204" pitchFamily="18" charset="0"/>
                          </a:rPr>
                          <m:t>𝛼</m:t>
                        </m:r>
                        <m:r>
                          <a:rPr lang="it-IT" sz="1100" b="0" i="1" smtClean="0">
                            <a:solidFill>
                              <a:schemeClr val="bg2">
                                <a:lumMod val="25000"/>
                              </a:schemeClr>
                            </a:solidFill>
                            <a:latin typeface="Cambria Math" panose="02040503050406030204" pitchFamily="18" charset="0"/>
                          </a:rPr>
                          <m:t>/2</m:t>
                        </m:r>
                      </m:sub>
                    </m:sSub>
                    <m:f>
                      <m:fPr>
                        <m:ctrlPr>
                          <a:rPr lang="it-IT" sz="1100" b="0" i="1" smtClean="0">
                            <a:solidFill>
                              <a:schemeClr val="bg2">
                                <a:lumMod val="25000"/>
                              </a:schemeClr>
                            </a:solidFill>
                            <a:latin typeface="Cambria Math" panose="02040503050406030204" pitchFamily="18" charset="0"/>
                          </a:rPr>
                        </m:ctrlPr>
                      </m:fPr>
                      <m:num>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𝑀𝑅</m:t>
                            </m:r>
                          </m:e>
                        </m:acc>
                      </m:num>
                      <m:den>
                        <m:sSub>
                          <m:sSubPr>
                            <m:ctrlPr>
                              <a:rPr lang="it-IT" sz="1100" b="0" i="1" smtClean="0">
                                <a:solidFill>
                                  <a:schemeClr val="bg2">
                                    <a:lumMod val="25000"/>
                                  </a:schemeClr>
                                </a:solidFill>
                                <a:latin typeface="Cambria Math" panose="02040503050406030204" pitchFamily="18" charset="0"/>
                              </a:rPr>
                            </m:ctrlPr>
                          </m:sSubPr>
                          <m:e>
                            <m:r>
                              <a:rPr lang="it-IT" sz="1100" b="0" i="1" smtClean="0">
                                <a:solidFill>
                                  <a:schemeClr val="bg2">
                                    <a:lumMod val="25000"/>
                                  </a:schemeClr>
                                </a:solidFill>
                                <a:latin typeface="Cambria Math" panose="02040503050406030204" pitchFamily="18" charset="0"/>
                              </a:rPr>
                              <m:t>𝑑</m:t>
                            </m:r>
                          </m:e>
                          <m:sub>
                            <m:r>
                              <a:rPr lang="it-IT" sz="1100" b="0" i="1" smtClean="0">
                                <a:solidFill>
                                  <a:schemeClr val="bg2">
                                    <a:lumMod val="25000"/>
                                  </a:schemeClr>
                                </a:solidFill>
                                <a:latin typeface="Cambria Math" panose="02040503050406030204" pitchFamily="18" charset="0"/>
                              </a:rPr>
                              <m:t>2</m:t>
                            </m:r>
                          </m:sub>
                        </m:sSub>
                      </m:den>
                    </m:f>
                  </m:oMath>
                </a14:m>
                <a:r>
                  <a:rPr lang="it-IT" sz="1100" b="0" i="1" dirty="0">
                    <a:solidFill>
                      <a:schemeClr val="bg2">
                        <a:lumMod val="25000"/>
                      </a:schemeClr>
                    </a:solidFill>
                    <a:latin typeface="Cambria Math" panose="02040503050406030204" pitchFamily="18" charset="0"/>
                  </a:rPr>
                  <a:t> </a:t>
                </a:r>
              </a:p>
              <a:p>
                <a:pPr marL="0" indent="0">
                  <a:lnSpc>
                    <a:spcPct val="100000"/>
                  </a:lnSpc>
                  <a:buFont typeface="Arial" panose="020B0604020202020204" pitchFamily="34" charset="0"/>
                  <a:buNone/>
                </a:pPr>
                <a14:m>
                  <m:oMath xmlns:m="http://schemas.openxmlformats.org/officeDocument/2006/math">
                    <m:r>
                      <a:rPr lang="it-IT" sz="1100" b="0" i="1" smtClean="0">
                        <a:solidFill>
                          <a:schemeClr val="bg2">
                            <a:lumMod val="25000"/>
                          </a:schemeClr>
                        </a:solidFill>
                        <a:latin typeface="Cambria Math" panose="02040503050406030204" pitchFamily="18" charset="0"/>
                      </a:rPr>
                      <m:t>𝐶𝐿</m:t>
                    </m:r>
                    <m:r>
                      <a:rPr lang="it-IT" sz="1100" b="0" i="1" smtClean="0">
                        <a:solidFill>
                          <a:schemeClr val="bg2">
                            <a:lumMod val="25000"/>
                          </a:schemeClr>
                        </a:solidFill>
                        <a:latin typeface="Cambria Math" panose="02040503050406030204" pitchFamily="18" charset="0"/>
                      </a:rPr>
                      <m:t>=</m:t>
                    </m:r>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𝑥</m:t>
                        </m:r>
                      </m:e>
                    </m:acc>
                  </m:oMath>
                </a14:m>
                <a:r>
                  <a:rPr lang="it-IT" sz="1100" b="0" dirty="0">
                    <a:solidFill>
                      <a:schemeClr val="bg2">
                        <a:lumMod val="25000"/>
                      </a:schemeClr>
                    </a:solidFill>
                  </a:rPr>
                  <a:t> </a:t>
                </a:r>
              </a:p>
              <a:p>
                <a:pPr marL="0" indent="0">
                  <a:lnSpc>
                    <a:spcPct val="100000"/>
                  </a:lnSpc>
                  <a:buNone/>
                </a:pPr>
                <a:r>
                  <a:rPr lang="it-IT" sz="1100" dirty="0">
                    <a:solidFill>
                      <a:schemeClr val="bg2">
                        <a:lumMod val="25000"/>
                      </a:schemeClr>
                    </a:solidFill>
                  </a:rPr>
                  <a:t>L</a:t>
                </a:r>
                <a14:m>
                  <m:oMath xmlns:m="http://schemas.openxmlformats.org/officeDocument/2006/math">
                    <m:r>
                      <a:rPr lang="it-IT" sz="1100" i="1">
                        <a:solidFill>
                          <a:schemeClr val="bg2">
                            <a:lumMod val="25000"/>
                          </a:schemeClr>
                        </a:solidFill>
                        <a:latin typeface="Cambria Math" panose="02040503050406030204" pitchFamily="18" charset="0"/>
                      </a:rPr>
                      <m:t>𝐶𝐿</m:t>
                    </m:r>
                    <m:r>
                      <a:rPr lang="it-IT" sz="1100" i="1">
                        <a:solidFill>
                          <a:schemeClr val="bg2">
                            <a:lumMod val="25000"/>
                          </a:schemeClr>
                        </a:solidFill>
                        <a:latin typeface="Cambria Math" panose="02040503050406030204" pitchFamily="18" charset="0"/>
                      </a:rPr>
                      <m:t>=</m:t>
                    </m:r>
                    <m:acc>
                      <m:accPr>
                        <m:chr m:val="̅"/>
                        <m:ctrlPr>
                          <a:rPr lang="it-IT" sz="1100" i="1">
                            <a:solidFill>
                              <a:schemeClr val="bg2">
                                <a:lumMod val="25000"/>
                              </a:schemeClr>
                            </a:solidFill>
                            <a:latin typeface="Cambria Math" panose="02040503050406030204" pitchFamily="18" charset="0"/>
                          </a:rPr>
                        </m:ctrlPr>
                      </m:accPr>
                      <m:e>
                        <m:r>
                          <a:rPr lang="it-IT" sz="1100" i="1">
                            <a:solidFill>
                              <a:schemeClr val="bg2">
                                <a:lumMod val="25000"/>
                              </a:schemeClr>
                            </a:solidFill>
                            <a:latin typeface="Cambria Math" panose="02040503050406030204" pitchFamily="18" charset="0"/>
                          </a:rPr>
                          <m:t>𝑥</m:t>
                        </m:r>
                      </m:e>
                    </m:acc>
                    <m:r>
                      <a:rPr lang="it-IT" sz="1100" b="0" i="1" smtClean="0">
                        <a:solidFill>
                          <a:schemeClr val="bg2">
                            <a:lumMod val="25000"/>
                          </a:schemeClr>
                        </a:solidFill>
                        <a:latin typeface="Cambria Math" panose="02040503050406030204" pitchFamily="18" charset="0"/>
                      </a:rPr>
                      <m:t>−</m:t>
                    </m:r>
                    <m:sSub>
                      <m:sSubPr>
                        <m:ctrlPr>
                          <a:rPr lang="it-IT" sz="1100" i="1">
                            <a:solidFill>
                              <a:schemeClr val="bg2">
                                <a:lumMod val="25000"/>
                              </a:schemeClr>
                            </a:solidFill>
                            <a:latin typeface="Cambria Math" panose="02040503050406030204" pitchFamily="18" charset="0"/>
                          </a:rPr>
                        </m:ctrlPr>
                      </m:sSubPr>
                      <m:e>
                        <m:r>
                          <a:rPr lang="it-IT" sz="1100" i="1">
                            <a:solidFill>
                              <a:schemeClr val="bg2">
                                <a:lumMod val="25000"/>
                              </a:schemeClr>
                            </a:solidFill>
                            <a:latin typeface="Cambria Math" panose="02040503050406030204" pitchFamily="18" charset="0"/>
                          </a:rPr>
                          <m:t>𝑧</m:t>
                        </m:r>
                      </m:e>
                      <m:sub>
                        <m:r>
                          <a:rPr lang="it-IT" sz="1100" b="0" i="1" smtClean="0">
                            <a:solidFill>
                              <a:schemeClr val="bg2">
                                <a:lumMod val="25000"/>
                              </a:schemeClr>
                            </a:solidFill>
                            <a:latin typeface="Cambria Math" panose="02040503050406030204" pitchFamily="18" charset="0"/>
                          </a:rPr>
                          <m:t>𝛼</m:t>
                        </m:r>
                        <m:r>
                          <a:rPr lang="it-IT" sz="1100" b="0" i="1" smtClean="0">
                            <a:solidFill>
                              <a:schemeClr val="bg2">
                                <a:lumMod val="25000"/>
                              </a:schemeClr>
                            </a:solidFill>
                            <a:latin typeface="Cambria Math" panose="02040503050406030204" pitchFamily="18" charset="0"/>
                          </a:rPr>
                          <m:t>/2</m:t>
                        </m:r>
                      </m:sub>
                    </m:sSub>
                    <m:f>
                      <m:fPr>
                        <m:ctrlPr>
                          <a:rPr lang="it-IT" sz="1100" i="1">
                            <a:solidFill>
                              <a:schemeClr val="bg2">
                                <a:lumMod val="25000"/>
                              </a:schemeClr>
                            </a:solidFill>
                            <a:latin typeface="Cambria Math" panose="02040503050406030204" pitchFamily="18" charset="0"/>
                          </a:rPr>
                        </m:ctrlPr>
                      </m:fPr>
                      <m:num>
                        <m:acc>
                          <m:accPr>
                            <m:chr m:val="̅"/>
                            <m:ctrlPr>
                              <a:rPr lang="it-IT" sz="1100" i="1">
                                <a:solidFill>
                                  <a:schemeClr val="bg2">
                                    <a:lumMod val="25000"/>
                                  </a:schemeClr>
                                </a:solidFill>
                                <a:latin typeface="Cambria Math" panose="02040503050406030204" pitchFamily="18" charset="0"/>
                              </a:rPr>
                            </m:ctrlPr>
                          </m:accPr>
                          <m:e>
                            <m:r>
                              <a:rPr lang="it-IT" sz="1100" i="1">
                                <a:solidFill>
                                  <a:schemeClr val="bg2">
                                    <a:lumMod val="25000"/>
                                  </a:schemeClr>
                                </a:solidFill>
                                <a:latin typeface="Cambria Math" panose="02040503050406030204" pitchFamily="18" charset="0"/>
                              </a:rPr>
                              <m:t>𝑀𝑅</m:t>
                            </m:r>
                          </m:e>
                        </m:acc>
                      </m:num>
                      <m:den>
                        <m:sSub>
                          <m:sSubPr>
                            <m:ctrlPr>
                              <a:rPr lang="it-IT" sz="1100" i="1">
                                <a:solidFill>
                                  <a:schemeClr val="bg2">
                                    <a:lumMod val="25000"/>
                                  </a:schemeClr>
                                </a:solidFill>
                                <a:latin typeface="Cambria Math" panose="02040503050406030204" pitchFamily="18" charset="0"/>
                              </a:rPr>
                            </m:ctrlPr>
                          </m:sSubPr>
                          <m:e>
                            <m:r>
                              <a:rPr lang="it-IT" sz="1100" i="1">
                                <a:solidFill>
                                  <a:schemeClr val="bg2">
                                    <a:lumMod val="25000"/>
                                  </a:schemeClr>
                                </a:solidFill>
                                <a:latin typeface="Cambria Math" panose="02040503050406030204" pitchFamily="18" charset="0"/>
                              </a:rPr>
                              <m:t>𝑑</m:t>
                            </m:r>
                          </m:e>
                          <m:sub>
                            <m:r>
                              <a:rPr lang="it-IT" sz="1100" i="1">
                                <a:solidFill>
                                  <a:schemeClr val="bg2">
                                    <a:lumMod val="25000"/>
                                  </a:schemeClr>
                                </a:solidFill>
                                <a:latin typeface="Cambria Math" panose="02040503050406030204" pitchFamily="18" charset="0"/>
                              </a:rPr>
                              <m:t>2</m:t>
                            </m:r>
                          </m:sub>
                        </m:sSub>
                      </m:den>
                    </m:f>
                  </m:oMath>
                </a14:m>
                <a:r>
                  <a:rPr lang="it-IT" sz="1100" b="0" dirty="0">
                    <a:solidFill>
                      <a:schemeClr val="bg2">
                        <a:lumMod val="25000"/>
                      </a:schemeClr>
                    </a:solidFill>
                  </a:rPr>
                  <a:t> </a:t>
                </a:r>
              </a:p>
            </p:txBody>
          </p:sp>
        </mc:Choice>
        <mc:Fallback xmlns="">
          <p:sp>
            <p:nvSpPr>
              <p:cNvPr id="9" name="Content Placeholder 2">
                <a:extLst>
                  <a:ext uri="{FF2B5EF4-FFF2-40B4-BE49-F238E27FC236}">
                    <a16:creationId xmlns:a16="http://schemas.microsoft.com/office/drawing/2014/main" id="{E80365E8-D737-FDC3-76C1-6A1D1BD6C6D9}"/>
                  </a:ext>
                </a:extLst>
              </p:cNvPr>
              <p:cNvSpPr txBox="1">
                <a:spLocks noRot="1" noChangeAspect="1" noMove="1" noResize="1" noEditPoints="1" noAdjustHandles="1" noChangeArrowheads="1" noChangeShapeType="1" noTextEdit="1"/>
              </p:cNvSpPr>
              <p:nvPr/>
            </p:nvSpPr>
            <p:spPr>
              <a:xfrm>
                <a:off x="975584" y="4941353"/>
                <a:ext cx="1665140" cy="110196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A8F827A-6011-6C1B-3A7B-F50DCF271B5B}"/>
                  </a:ext>
                </a:extLst>
              </p:cNvPr>
              <p:cNvSpPr txBox="1">
                <a:spLocks/>
              </p:cNvSpPr>
              <p:nvPr/>
            </p:nvSpPr>
            <p:spPr>
              <a:xfrm>
                <a:off x="2832241" y="4941354"/>
                <a:ext cx="2045844" cy="537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it-IT" sz="900" dirty="0">
                    <a:latin typeface="Courier New" panose="02070309020205020404" pitchFamily="49" charset="0"/>
                    <a:ea typeface="MS PMincho" panose="020B0400000000000000" pitchFamily="18" charset="-128"/>
                    <a:cs typeface="Courier New" panose="02070309020205020404" pitchFamily="49" charset="0"/>
                  </a:rPr>
                  <a:t>Anomaly </a:t>
                </a:r>
                <a:r>
                  <a:rPr lang="it-IT" sz="900" dirty="0" err="1">
                    <a:latin typeface="Courier New" panose="02070309020205020404" pitchFamily="49" charset="0"/>
                    <a:ea typeface="MS PMincho" panose="020B0400000000000000" pitchFamily="18" charset="-128"/>
                    <a:cs typeface="Courier New" panose="02070309020205020404" pitchFamily="49" charset="0"/>
                  </a:rPr>
                  <a:t>detected</a:t>
                </a:r>
                <a:r>
                  <a:rPr lang="it-IT" sz="900" dirty="0">
                    <a:latin typeface="Courier New" panose="02070309020205020404" pitchFamily="49" charset="0"/>
                    <a:ea typeface="MS PMincho" panose="020B0400000000000000" pitchFamily="18" charset="-128"/>
                    <a:cs typeface="Courier New" panose="02070309020205020404" pitchFamily="49" charset="0"/>
                  </a:rPr>
                  <a:t> </a:t>
                </a:r>
                <a:r>
                  <a:rPr lang="it-IT" sz="900" dirty="0" err="1">
                    <a:latin typeface="Courier New" panose="02070309020205020404" pitchFamily="49" charset="0"/>
                    <a:ea typeface="MS PMincho" panose="020B0400000000000000" pitchFamily="18" charset="-128"/>
                    <a:cs typeface="Courier New" panose="02070309020205020404" pitchFamily="49" charset="0"/>
                  </a:rPr>
                  <a:t>at</a:t>
                </a:r>
                <a:r>
                  <a:rPr lang="it-IT" sz="900" dirty="0">
                    <a:latin typeface="Courier New" panose="02070309020205020404" pitchFamily="49" charset="0"/>
                    <a:ea typeface="MS PMincho" panose="020B0400000000000000" pitchFamily="18" charset="-128"/>
                    <a:cs typeface="Courier New" panose="02070309020205020404" pitchFamily="49" charset="0"/>
                  </a:rPr>
                  <a:t> </a:t>
                </a:r>
                <a14:m>
                  <m:oMath xmlns:m="http://schemas.openxmlformats.org/officeDocument/2006/math">
                    <m:r>
                      <a:rPr lang="it-IT" sz="900">
                        <a:latin typeface="Cambria Math" panose="02040503050406030204" pitchFamily="18" charset="0"/>
                        <a:ea typeface="MS PMincho" panose="020B0400000000000000" pitchFamily="18" charset="-128"/>
                        <a:cs typeface="Courier New" panose="02070309020205020404" pitchFamily="49" charset="0"/>
                      </a:rPr>
                      <m:t>𝑡</m:t>
                    </m:r>
                    <m:r>
                      <a:rPr lang="it-IT" sz="900">
                        <a:latin typeface="Cambria Math" panose="02040503050406030204" pitchFamily="18" charset="0"/>
                        <a:ea typeface="MS PMincho" panose="020B0400000000000000" pitchFamily="18" charset="-128"/>
                        <a:cs typeface="Courier New" panose="02070309020205020404" pitchFamily="49" charset="0"/>
                      </a:rPr>
                      <m:t>=1611</m:t>
                    </m:r>
                  </m:oMath>
                </a14:m>
                <a:endParaRPr lang="it-IT" sz="900" dirty="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00000"/>
                  </a:lnSpc>
                  <a:buNone/>
                </a:pPr>
                <a:r>
                  <a:rPr lang="it-IT" sz="900" dirty="0">
                    <a:latin typeface="Courier New" panose="02070309020205020404" pitchFamily="49" charset="0"/>
                    <a:ea typeface="MS PMincho" panose="020B0400000000000000" pitchFamily="18" charset="-128"/>
                    <a:cs typeface="Courier New" panose="02070309020205020404" pitchFamily="49" charset="0"/>
                  </a:rPr>
                  <a:t>t to earthquake </a:t>
                </a:r>
                <a14:m>
                  <m:oMath xmlns:m="http://schemas.openxmlformats.org/officeDocument/2006/math">
                    <m:r>
                      <a:rPr lang="it-IT" sz="900">
                        <a:latin typeface="Cambria Math" panose="02040503050406030204" pitchFamily="18" charset="0"/>
                        <a:ea typeface="MS PMincho" panose="020B0400000000000000" pitchFamily="18" charset="-128"/>
                        <a:cs typeface="Courier New" panose="02070309020205020404" pitchFamily="49" charset="0"/>
                      </a:rPr>
                      <m:t>𝑡</m:t>
                    </m:r>
                    <m:r>
                      <a:rPr lang="it-IT" sz="900">
                        <a:latin typeface="Cambria Math" panose="02040503050406030204" pitchFamily="18" charset="0"/>
                        <a:ea typeface="MS PMincho" panose="020B0400000000000000" pitchFamily="18" charset="-128"/>
                        <a:cs typeface="Courier New" panose="02070309020205020404" pitchFamily="49" charset="0"/>
                      </a:rPr>
                      <m:t>=89</m:t>
                    </m:r>
                  </m:oMath>
                </a14:m>
                <a:endParaRPr lang="it-IT" sz="900" dirty="0">
                  <a:latin typeface="Courier New" panose="02070309020205020404" pitchFamily="49" charset="0"/>
                  <a:ea typeface="MS PMincho" panose="020B0400000000000000" pitchFamily="18" charset="-128"/>
                  <a:cs typeface="Courier New" panose="02070309020205020404" pitchFamily="49" charset="0"/>
                </a:endParaRPr>
              </a:p>
            </p:txBody>
          </p:sp>
        </mc:Choice>
        <mc:Fallback xmlns="">
          <p:sp>
            <p:nvSpPr>
              <p:cNvPr id="10" name="Content Placeholder 2">
                <a:extLst>
                  <a:ext uri="{FF2B5EF4-FFF2-40B4-BE49-F238E27FC236}">
                    <a16:creationId xmlns:a16="http://schemas.microsoft.com/office/drawing/2014/main" id="{5A8F827A-6011-6C1B-3A7B-F50DCF271B5B}"/>
                  </a:ext>
                </a:extLst>
              </p:cNvPr>
              <p:cNvSpPr txBox="1">
                <a:spLocks noRot="1" noChangeAspect="1" noMove="1" noResize="1" noEditPoints="1" noAdjustHandles="1" noChangeArrowheads="1" noChangeShapeType="1" noTextEdit="1"/>
              </p:cNvSpPr>
              <p:nvPr/>
            </p:nvSpPr>
            <p:spPr>
              <a:xfrm>
                <a:off x="2832241" y="4941354"/>
                <a:ext cx="2045844" cy="53716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E22AB0AF-EA12-38DC-6195-4FFB94B5BC49}"/>
                  </a:ext>
                </a:extLst>
              </p:cNvPr>
              <p:cNvSpPr txBox="1">
                <a:spLocks/>
              </p:cNvSpPr>
              <p:nvPr/>
            </p:nvSpPr>
            <p:spPr>
              <a:xfrm>
                <a:off x="7340088" y="4941353"/>
                <a:ext cx="1665140" cy="915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14:m>
                  <m:oMath xmlns:m="http://schemas.openxmlformats.org/officeDocument/2006/math">
                    <m:r>
                      <a:rPr lang="it-IT" sz="1100" b="0" i="1" smtClean="0">
                        <a:solidFill>
                          <a:schemeClr val="bg2">
                            <a:lumMod val="25000"/>
                          </a:schemeClr>
                        </a:solidFill>
                        <a:latin typeface="Cambria Math" panose="02040503050406030204" pitchFamily="18" charset="0"/>
                      </a:rPr>
                      <m:t>𝑈𝐶𝐿</m:t>
                    </m:r>
                    <m:r>
                      <a:rPr lang="it-IT" sz="1100" b="0" i="1" smtClean="0">
                        <a:solidFill>
                          <a:schemeClr val="bg2">
                            <a:lumMod val="25000"/>
                          </a:schemeClr>
                        </a:solidFill>
                        <a:latin typeface="Cambria Math" panose="02040503050406030204" pitchFamily="18" charset="0"/>
                      </a:rPr>
                      <m:t>=</m:t>
                    </m:r>
                    <m:sSub>
                      <m:sSubPr>
                        <m:ctrlPr>
                          <a:rPr lang="it-IT" sz="1100" b="0" i="1" smtClean="0">
                            <a:solidFill>
                              <a:schemeClr val="bg2">
                                <a:lumMod val="25000"/>
                              </a:schemeClr>
                            </a:solidFill>
                            <a:latin typeface="Cambria Math" panose="02040503050406030204" pitchFamily="18" charset="0"/>
                          </a:rPr>
                        </m:ctrlPr>
                      </m:sSubPr>
                      <m:e>
                        <m:r>
                          <a:rPr lang="it-IT" sz="1100" b="0" i="1" smtClean="0">
                            <a:solidFill>
                              <a:schemeClr val="bg2">
                                <a:lumMod val="25000"/>
                              </a:schemeClr>
                            </a:solidFill>
                            <a:latin typeface="Cambria Math" panose="02040503050406030204" pitchFamily="18" charset="0"/>
                          </a:rPr>
                          <m:t>𝐷</m:t>
                        </m:r>
                      </m:e>
                      <m:sub>
                        <m:r>
                          <a:rPr lang="it-IT" sz="1100" b="0" i="1" smtClean="0">
                            <a:solidFill>
                              <a:schemeClr val="bg2">
                                <a:lumMod val="25000"/>
                              </a:schemeClr>
                            </a:solidFill>
                            <a:latin typeface="Cambria Math" panose="02040503050406030204" pitchFamily="18" charset="0"/>
                          </a:rPr>
                          <m:t>4</m:t>
                        </m:r>
                      </m:sub>
                    </m:sSub>
                    <m:d>
                      <m:dPr>
                        <m:ctrlPr>
                          <a:rPr lang="it-IT" sz="1100" b="0" i="1" smtClean="0">
                            <a:solidFill>
                              <a:schemeClr val="bg2">
                                <a:lumMod val="25000"/>
                              </a:schemeClr>
                            </a:solidFill>
                            <a:latin typeface="Cambria Math" panose="02040503050406030204" pitchFamily="18" charset="0"/>
                          </a:rPr>
                        </m:ctrlPr>
                      </m:dPr>
                      <m:e>
                        <m:r>
                          <a:rPr lang="it-IT" sz="1100" b="0" i="1" smtClean="0">
                            <a:solidFill>
                              <a:schemeClr val="bg2">
                                <a:lumMod val="25000"/>
                              </a:schemeClr>
                            </a:solidFill>
                            <a:latin typeface="Cambria Math" panose="02040503050406030204" pitchFamily="18" charset="0"/>
                          </a:rPr>
                          <m:t>2</m:t>
                        </m:r>
                      </m:e>
                    </m:d>
                    <m:r>
                      <a:rPr lang="it-IT" sz="1100" b="0" i="1" smtClean="0">
                        <a:solidFill>
                          <a:schemeClr val="bg2">
                            <a:lumMod val="25000"/>
                          </a:schemeClr>
                        </a:solidFill>
                        <a:latin typeface="Cambria Math" panose="02040503050406030204" pitchFamily="18" charset="0"/>
                      </a:rPr>
                      <m:t> </m:t>
                    </m:r>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𝑀𝑅</m:t>
                        </m:r>
                      </m:e>
                    </m:acc>
                  </m:oMath>
                </a14:m>
                <a:r>
                  <a:rPr lang="it-IT" sz="1100" b="0" i="1" dirty="0">
                    <a:solidFill>
                      <a:schemeClr val="bg2">
                        <a:lumMod val="25000"/>
                      </a:schemeClr>
                    </a:solidFill>
                    <a:latin typeface="Cambria Math" panose="02040503050406030204" pitchFamily="18" charset="0"/>
                  </a:rPr>
                  <a:t> </a:t>
                </a:r>
              </a:p>
              <a:p>
                <a:pPr marL="0" indent="0">
                  <a:lnSpc>
                    <a:spcPct val="110000"/>
                  </a:lnSpc>
                  <a:buFont typeface="Arial" panose="020B0604020202020204" pitchFamily="34" charset="0"/>
                  <a:buNone/>
                </a:pPr>
                <a14:m>
                  <m:oMath xmlns:m="http://schemas.openxmlformats.org/officeDocument/2006/math">
                    <m:r>
                      <a:rPr lang="it-IT" sz="1100" b="0" i="1" smtClean="0">
                        <a:solidFill>
                          <a:schemeClr val="bg2">
                            <a:lumMod val="25000"/>
                          </a:schemeClr>
                        </a:solidFill>
                        <a:latin typeface="Cambria Math" panose="02040503050406030204" pitchFamily="18" charset="0"/>
                      </a:rPr>
                      <m:t>𝐶𝐿</m:t>
                    </m:r>
                    <m:r>
                      <a:rPr lang="it-IT" sz="1100" b="0" i="1" smtClean="0">
                        <a:solidFill>
                          <a:schemeClr val="bg2">
                            <a:lumMod val="25000"/>
                          </a:schemeClr>
                        </a:solidFill>
                        <a:latin typeface="Cambria Math" panose="02040503050406030204" pitchFamily="18" charset="0"/>
                      </a:rPr>
                      <m:t>=</m:t>
                    </m:r>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𝑀𝑅</m:t>
                        </m:r>
                      </m:e>
                    </m:acc>
                  </m:oMath>
                </a14:m>
                <a:r>
                  <a:rPr lang="it-IT" sz="1100" b="0" dirty="0">
                    <a:solidFill>
                      <a:schemeClr val="bg2">
                        <a:lumMod val="25000"/>
                      </a:schemeClr>
                    </a:solidFill>
                  </a:rPr>
                  <a:t> </a:t>
                </a:r>
              </a:p>
              <a:p>
                <a:pPr marL="0" indent="0">
                  <a:lnSpc>
                    <a:spcPct val="110000"/>
                  </a:lnSpc>
                  <a:buNone/>
                </a:pPr>
                <a:r>
                  <a:rPr lang="it-IT" sz="1100" dirty="0">
                    <a:solidFill>
                      <a:schemeClr val="bg2">
                        <a:lumMod val="25000"/>
                      </a:schemeClr>
                    </a:solidFill>
                  </a:rPr>
                  <a:t>L</a:t>
                </a:r>
                <a14:m>
                  <m:oMath xmlns:m="http://schemas.openxmlformats.org/officeDocument/2006/math">
                    <m:r>
                      <a:rPr lang="it-IT" sz="1100" i="1">
                        <a:solidFill>
                          <a:schemeClr val="bg2">
                            <a:lumMod val="25000"/>
                          </a:schemeClr>
                        </a:solidFill>
                        <a:latin typeface="Cambria Math" panose="02040503050406030204" pitchFamily="18" charset="0"/>
                      </a:rPr>
                      <m:t>𝐶𝐿</m:t>
                    </m:r>
                    <m:r>
                      <a:rPr lang="it-IT" sz="1100" i="1">
                        <a:solidFill>
                          <a:schemeClr val="bg2">
                            <a:lumMod val="25000"/>
                          </a:schemeClr>
                        </a:solidFill>
                        <a:latin typeface="Cambria Math" panose="02040503050406030204" pitchFamily="18" charset="0"/>
                      </a:rPr>
                      <m:t>=0</m:t>
                    </m:r>
                  </m:oMath>
                </a14:m>
                <a:endParaRPr lang="it-IT" sz="1100" b="0" dirty="0">
                  <a:solidFill>
                    <a:schemeClr val="bg2">
                      <a:lumMod val="25000"/>
                    </a:schemeClr>
                  </a:solidFill>
                </a:endParaRPr>
              </a:p>
            </p:txBody>
          </p:sp>
        </mc:Choice>
        <mc:Fallback xmlns="">
          <p:sp>
            <p:nvSpPr>
              <p:cNvPr id="11" name="Content Placeholder 2">
                <a:extLst>
                  <a:ext uri="{FF2B5EF4-FFF2-40B4-BE49-F238E27FC236}">
                    <a16:creationId xmlns:a16="http://schemas.microsoft.com/office/drawing/2014/main" id="{E22AB0AF-EA12-38DC-6195-4FFB94B5BC49}"/>
                  </a:ext>
                </a:extLst>
              </p:cNvPr>
              <p:cNvSpPr txBox="1">
                <a:spLocks noRot="1" noChangeAspect="1" noMove="1" noResize="1" noEditPoints="1" noAdjustHandles="1" noChangeArrowheads="1" noChangeShapeType="1" noTextEdit="1"/>
              </p:cNvSpPr>
              <p:nvPr/>
            </p:nvSpPr>
            <p:spPr>
              <a:xfrm>
                <a:off x="7340088" y="4941353"/>
                <a:ext cx="1665140" cy="915537"/>
              </a:xfrm>
              <a:prstGeom prst="rect">
                <a:avLst/>
              </a:prstGeom>
              <a:blipFill>
                <a:blip r:embed="rId7"/>
                <a:stretch>
                  <a:fillRect b="-13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A533134-6E28-C369-FD94-20D6A1528669}"/>
                  </a:ext>
                </a:extLst>
              </p:cNvPr>
              <p:cNvSpPr txBox="1">
                <a:spLocks/>
              </p:cNvSpPr>
              <p:nvPr/>
            </p:nvSpPr>
            <p:spPr>
              <a:xfrm>
                <a:off x="9236159" y="4941353"/>
                <a:ext cx="2233255" cy="537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it-IT" sz="900" dirty="0">
                    <a:latin typeface="Courier New" panose="02070309020205020404" pitchFamily="49" charset="0"/>
                    <a:ea typeface="MS PMincho" panose="020B0400000000000000" pitchFamily="18" charset="-128"/>
                    <a:cs typeface="Courier New" panose="02070309020205020404" pitchFamily="49" charset="0"/>
                  </a:rPr>
                  <a:t>Anomaly </a:t>
                </a:r>
                <a:r>
                  <a:rPr lang="it-IT" sz="900" dirty="0" err="1">
                    <a:latin typeface="Courier New" panose="02070309020205020404" pitchFamily="49" charset="0"/>
                    <a:ea typeface="MS PMincho" panose="020B0400000000000000" pitchFamily="18" charset="-128"/>
                    <a:cs typeface="Courier New" panose="02070309020205020404" pitchFamily="49" charset="0"/>
                  </a:rPr>
                  <a:t>detected</a:t>
                </a:r>
                <a:r>
                  <a:rPr lang="it-IT" sz="900" dirty="0">
                    <a:latin typeface="Courier New" panose="02070309020205020404" pitchFamily="49" charset="0"/>
                    <a:ea typeface="MS PMincho" panose="020B0400000000000000" pitchFamily="18" charset="-128"/>
                    <a:cs typeface="Courier New" panose="02070309020205020404" pitchFamily="49" charset="0"/>
                  </a:rPr>
                  <a:t> </a:t>
                </a:r>
                <a:r>
                  <a:rPr lang="it-IT" sz="900" dirty="0" err="1">
                    <a:latin typeface="Courier New" panose="02070309020205020404" pitchFamily="49" charset="0"/>
                    <a:ea typeface="MS PMincho" panose="020B0400000000000000" pitchFamily="18" charset="-128"/>
                    <a:cs typeface="Courier New" panose="02070309020205020404" pitchFamily="49" charset="0"/>
                  </a:rPr>
                  <a:t>at</a:t>
                </a:r>
                <a:r>
                  <a:rPr lang="it-IT" sz="900" dirty="0">
                    <a:latin typeface="Courier New" panose="02070309020205020404" pitchFamily="49" charset="0"/>
                    <a:ea typeface="MS PMincho" panose="020B0400000000000000" pitchFamily="18" charset="-128"/>
                    <a:cs typeface="Courier New" panose="02070309020205020404" pitchFamily="49" charset="0"/>
                  </a:rPr>
                  <a:t> </a:t>
                </a:r>
                <a14:m>
                  <m:oMath xmlns:m="http://schemas.openxmlformats.org/officeDocument/2006/math">
                    <m:r>
                      <a:rPr lang="it-IT" sz="900">
                        <a:latin typeface="Cambria Math" panose="02040503050406030204" pitchFamily="18" charset="0"/>
                        <a:ea typeface="MS PMincho" panose="020B0400000000000000" pitchFamily="18" charset="-128"/>
                        <a:cs typeface="Courier New" panose="02070309020205020404" pitchFamily="49" charset="0"/>
                      </a:rPr>
                      <m:t>𝑡</m:t>
                    </m:r>
                    <m:r>
                      <a:rPr lang="it-IT" sz="900">
                        <a:latin typeface="Cambria Math" panose="02040503050406030204" pitchFamily="18" charset="0"/>
                        <a:ea typeface="MS PMincho" panose="020B0400000000000000" pitchFamily="18" charset="-128"/>
                        <a:cs typeface="Courier New" panose="02070309020205020404" pitchFamily="49" charset="0"/>
                      </a:rPr>
                      <m:t>=1643</m:t>
                    </m:r>
                  </m:oMath>
                </a14:m>
                <a:endParaRPr lang="it-IT" sz="900" dirty="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00000"/>
                  </a:lnSpc>
                  <a:buNone/>
                </a:pPr>
                <a:r>
                  <a:rPr lang="it-IT" sz="900" dirty="0">
                    <a:latin typeface="Courier New" panose="02070309020205020404" pitchFamily="49" charset="0"/>
                    <a:ea typeface="MS PMincho" panose="020B0400000000000000" pitchFamily="18" charset="-128"/>
                    <a:cs typeface="Courier New" panose="02070309020205020404" pitchFamily="49" charset="0"/>
                  </a:rPr>
                  <a:t>t to earthquake </a:t>
                </a:r>
                <a14:m>
                  <m:oMath xmlns:m="http://schemas.openxmlformats.org/officeDocument/2006/math">
                    <m:r>
                      <a:rPr lang="it-IT" sz="900">
                        <a:latin typeface="Cambria Math" panose="02040503050406030204" pitchFamily="18" charset="0"/>
                        <a:ea typeface="MS PMincho" panose="020B0400000000000000" pitchFamily="18" charset="-128"/>
                        <a:cs typeface="Courier New" panose="02070309020205020404" pitchFamily="49" charset="0"/>
                      </a:rPr>
                      <m:t>𝑡</m:t>
                    </m:r>
                    <m:r>
                      <a:rPr lang="it-IT" sz="900">
                        <a:latin typeface="Cambria Math" panose="02040503050406030204" pitchFamily="18" charset="0"/>
                        <a:ea typeface="MS PMincho" panose="020B0400000000000000" pitchFamily="18" charset="-128"/>
                        <a:cs typeface="Courier New" panose="02070309020205020404" pitchFamily="49" charset="0"/>
                      </a:rPr>
                      <m:t>=57</m:t>
                    </m:r>
                  </m:oMath>
                </a14:m>
                <a:endParaRPr lang="it-IT" sz="900" dirty="0">
                  <a:latin typeface="Courier New" panose="02070309020205020404" pitchFamily="49" charset="0"/>
                  <a:ea typeface="MS PMincho" panose="020B0400000000000000" pitchFamily="18" charset="-128"/>
                  <a:cs typeface="Courier New" panose="02070309020205020404" pitchFamily="49" charset="0"/>
                </a:endParaRPr>
              </a:p>
            </p:txBody>
          </p:sp>
        </mc:Choice>
        <mc:Fallback xmlns="">
          <p:sp>
            <p:nvSpPr>
              <p:cNvPr id="12" name="Content Placeholder 2">
                <a:extLst>
                  <a:ext uri="{FF2B5EF4-FFF2-40B4-BE49-F238E27FC236}">
                    <a16:creationId xmlns:a16="http://schemas.microsoft.com/office/drawing/2014/main" id="{8A533134-6E28-C369-FD94-20D6A1528669}"/>
                  </a:ext>
                </a:extLst>
              </p:cNvPr>
              <p:cNvSpPr txBox="1">
                <a:spLocks noRot="1" noChangeAspect="1" noMove="1" noResize="1" noEditPoints="1" noAdjustHandles="1" noChangeArrowheads="1" noChangeShapeType="1" noTextEdit="1"/>
              </p:cNvSpPr>
              <p:nvPr/>
            </p:nvSpPr>
            <p:spPr>
              <a:xfrm>
                <a:off x="9236159" y="4941353"/>
                <a:ext cx="2233255" cy="537163"/>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01691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656B-57AA-19F6-28FC-39DC68AAE7A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9E2A2B"/>
                </a:solidFill>
                <a:latin typeface="+mn-lt"/>
              </a:rPr>
              <a:t>05 </a:t>
            </a:r>
            <a:r>
              <a:rPr lang="en-GB" sz="2800" dirty="0">
                <a:solidFill>
                  <a:schemeClr val="bg2">
                    <a:lumMod val="25000"/>
                  </a:schemeClr>
                </a:solidFill>
                <a:latin typeface="+mn-lt"/>
              </a:rPr>
              <a:t>– MA chart</a:t>
            </a:r>
          </a:p>
        </p:txBody>
      </p:sp>
      <p:pic>
        <p:nvPicPr>
          <p:cNvPr id="5" name="Picture 4" descr="Chart, histogram&#10;&#10;Description automatically generated">
            <a:extLst>
              <a:ext uri="{FF2B5EF4-FFF2-40B4-BE49-F238E27FC236}">
                <a16:creationId xmlns:a16="http://schemas.microsoft.com/office/drawing/2014/main" id="{AE221CC4-763E-1BD0-FE95-144A15782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62" y="1621987"/>
            <a:ext cx="4544177" cy="3614026"/>
          </a:xfrm>
          <a:prstGeom prst="rect">
            <a:avLst/>
          </a:prstGeom>
        </p:spPr>
      </p:pic>
      <p:grpSp>
        <p:nvGrpSpPr>
          <p:cNvPr id="17" name="Group 16">
            <a:extLst>
              <a:ext uri="{FF2B5EF4-FFF2-40B4-BE49-F238E27FC236}">
                <a16:creationId xmlns:a16="http://schemas.microsoft.com/office/drawing/2014/main" id="{77BF1603-5518-0B12-62A6-B89108D5D9FA}"/>
              </a:ext>
            </a:extLst>
          </p:cNvPr>
          <p:cNvGrpSpPr/>
          <p:nvPr/>
        </p:nvGrpSpPr>
        <p:grpSpPr>
          <a:xfrm>
            <a:off x="6844862" y="1559192"/>
            <a:ext cx="2661838" cy="3135709"/>
            <a:chOff x="5600462" y="946733"/>
            <a:chExt cx="2661838" cy="3135709"/>
          </a:xfrm>
        </p:grpSpPr>
        <p:grpSp>
          <p:nvGrpSpPr>
            <p:cNvPr id="16" name="Group 15">
              <a:extLst>
                <a:ext uri="{FF2B5EF4-FFF2-40B4-BE49-F238E27FC236}">
                  <a16:creationId xmlns:a16="http://schemas.microsoft.com/office/drawing/2014/main" id="{AACB2690-4CAF-9291-D0C8-2F38D85A3FD2}"/>
                </a:ext>
              </a:extLst>
            </p:cNvPr>
            <p:cNvGrpSpPr/>
            <p:nvPr/>
          </p:nvGrpSpPr>
          <p:grpSpPr>
            <a:xfrm>
              <a:off x="5600462" y="2030435"/>
              <a:ext cx="1799660" cy="2052007"/>
              <a:chOff x="5600462" y="2030435"/>
              <a:chExt cx="1799660" cy="205200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FFAFB2-B847-97DC-6293-BD6E1B16395E}"/>
                      </a:ext>
                    </a:extLst>
                  </p:cNvPr>
                  <p:cNvSpPr txBox="1"/>
                  <p:nvPr/>
                </p:nvSpPr>
                <p:spPr>
                  <a:xfrm>
                    <a:off x="5600462" y="2971800"/>
                    <a:ext cx="45903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rPr>
                            <m:t>𝐶𝐿</m:t>
                          </m:r>
                          <m:r>
                            <a:rPr lang="it-IT" sz="1100" b="0" i="1" smtClean="0">
                              <a:latin typeface="Cambria Math" panose="02040503050406030204" pitchFamily="18" charset="0"/>
                            </a:rPr>
                            <m:t>=</m:t>
                          </m:r>
                          <m:acc>
                            <m:accPr>
                              <m:chr m:val="̅"/>
                              <m:ctrlPr>
                                <a:rPr lang="it-IT" sz="1100" b="0" i="1" smtClean="0">
                                  <a:latin typeface="Cambria Math" panose="02040503050406030204" pitchFamily="18" charset="0"/>
                                </a:rPr>
                              </m:ctrlPr>
                            </m:accPr>
                            <m:e>
                              <m:r>
                                <a:rPr lang="it-IT" sz="1100" b="0" i="1" smtClean="0">
                                  <a:latin typeface="Cambria Math" panose="02040503050406030204" pitchFamily="18" charset="0"/>
                                </a:rPr>
                                <m:t>𝑥</m:t>
                              </m:r>
                            </m:e>
                          </m:acc>
                        </m:oMath>
                      </m:oMathPara>
                    </a14:m>
                    <a:endParaRPr lang="it-IT" sz="1100" b="0" dirty="0"/>
                  </a:p>
                </p:txBody>
              </p:sp>
            </mc:Choice>
            <mc:Fallback xmlns="">
              <p:sp>
                <p:nvSpPr>
                  <p:cNvPr id="8" name="TextBox 7">
                    <a:extLst>
                      <a:ext uri="{FF2B5EF4-FFF2-40B4-BE49-F238E27FC236}">
                        <a16:creationId xmlns:a16="http://schemas.microsoft.com/office/drawing/2014/main" id="{A5FFAFB2-B847-97DC-6293-BD6E1B16395E}"/>
                      </a:ext>
                    </a:extLst>
                  </p:cNvPr>
                  <p:cNvSpPr txBox="1">
                    <a:spLocks noRot="1" noChangeAspect="1" noMove="1" noResize="1" noEditPoints="1" noAdjustHandles="1" noChangeArrowheads="1" noChangeShapeType="1" noTextEdit="1"/>
                  </p:cNvSpPr>
                  <p:nvPr/>
                </p:nvSpPr>
                <p:spPr>
                  <a:xfrm>
                    <a:off x="5600462" y="2971800"/>
                    <a:ext cx="459035" cy="169277"/>
                  </a:xfrm>
                  <a:prstGeom prst="rect">
                    <a:avLst/>
                  </a:prstGeom>
                  <a:blipFill>
                    <a:blip r:embed="rId4"/>
                    <a:stretch>
                      <a:fillRect l="-8108"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EF0450-88B0-C624-5C03-42DA1F5C1C91}"/>
                      </a:ext>
                    </a:extLst>
                  </p:cNvPr>
                  <p:cNvSpPr txBox="1"/>
                  <p:nvPr/>
                </p:nvSpPr>
                <p:spPr>
                  <a:xfrm>
                    <a:off x="5600462" y="3291776"/>
                    <a:ext cx="1778820" cy="790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rPr>
                            <m:t>𝐿𝐶𝐿</m:t>
                          </m:r>
                          <m:r>
                            <a:rPr lang="it-IT" sz="1100" b="0" i="1" smtClean="0">
                              <a:latin typeface="Cambria Math" panose="02040503050406030204" pitchFamily="18" charset="0"/>
                            </a:rPr>
                            <m:t>=</m:t>
                          </m:r>
                          <m:d>
                            <m:dPr>
                              <m:begChr m:val="{"/>
                              <m:endChr m:val=""/>
                              <m:ctrlPr>
                                <a:rPr lang="it-IT" sz="1100" b="0" i="1" smtClean="0">
                                  <a:latin typeface="Cambria Math" panose="02040503050406030204" pitchFamily="18" charset="0"/>
                                </a:rPr>
                              </m:ctrlPr>
                            </m:dPr>
                            <m:e>
                              <m:eqArr>
                                <m:eqArrPr>
                                  <m:ctrlPr>
                                    <a:rPr lang="it-IT" sz="1100" b="0" i="1" smtClean="0">
                                      <a:latin typeface="Cambria Math" panose="02040503050406030204" pitchFamily="18" charset="0"/>
                                    </a:rPr>
                                  </m:ctrlPr>
                                </m:eqArrPr>
                                <m:e>
                                  <m:acc>
                                    <m:accPr>
                                      <m:chr m:val="̅"/>
                                      <m:ctrlPr>
                                        <a:rPr lang="it-IT" sz="1100" b="0" i="1" smtClean="0">
                                          <a:latin typeface="Cambria Math" panose="02040503050406030204" pitchFamily="18" charset="0"/>
                                        </a:rPr>
                                      </m:ctrlPr>
                                    </m:accPr>
                                    <m:e>
                                      <m:r>
                                        <a:rPr lang="it-IT" sz="1100" b="0" i="1" smtClean="0">
                                          <a:latin typeface="Cambria Math" panose="02040503050406030204" pitchFamily="18" charset="0"/>
                                        </a:rPr>
                                        <m:t>𝑥</m:t>
                                      </m:r>
                                    </m:e>
                                  </m:acc>
                                  <m:r>
                                    <a:rPr lang="it-IT" sz="1100" b="0" i="1" smtClean="0">
                                      <a:latin typeface="Cambria Math" panose="02040503050406030204" pitchFamily="18" charset="0"/>
                                    </a:rPr>
                                    <m:t>−3</m:t>
                                  </m:r>
                                  <m:f>
                                    <m:fPr>
                                      <m:ctrlPr>
                                        <a:rPr lang="it-IT" sz="1100" b="0" i="1" smtClean="0">
                                          <a:latin typeface="Cambria Math" panose="02040503050406030204" pitchFamily="18" charset="0"/>
                                        </a:rPr>
                                      </m:ctrlPr>
                                    </m:fPr>
                                    <m:num>
                                      <m:acc>
                                        <m:accPr>
                                          <m:chr m:val="̂"/>
                                          <m:ctrlPr>
                                            <a:rPr lang="it-IT" sz="1100" b="0" i="1" smtClean="0">
                                              <a:latin typeface="Cambria Math" panose="02040503050406030204" pitchFamily="18" charset="0"/>
                                            </a:rPr>
                                          </m:ctrlPr>
                                        </m:accPr>
                                        <m:e>
                                          <m:r>
                                            <a:rPr lang="it-IT" sz="1100" b="0" i="1" smtClean="0">
                                              <a:latin typeface="Cambria Math" panose="02040503050406030204" pitchFamily="18" charset="0"/>
                                            </a:rPr>
                                            <m:t>𝜎</m:t>
                                          </m:r>
                                        </m:e>
                                      </m:acc>
                                    </m:num>
                                    <m:den>
                                      <m:rad>
                                        <m:radPr>
                                          <m:degHide m:val="on"/>
                                          <m:ctrlPr>
                                            <a:rPr lang="it-IT" sz="1100" b="0" i="1" smtClean="0">
                                              <a:latin typeface="Cambria Math" panose="02040503050406030204" pitchFamily="18" charset="0"/>
                                            </a:rPr>
                                          </m:ctrlPr>
                                        </m:radPr>
                                        <m:deg/>
                                        <m:e>
                                          <m:r>
                                            <a:rPr lang="it-IT" sz="1100" b="0" i="1" smtClean="0">
                                              <a:latin typeface="Cambria Math" panose="02040503050406030204" pitchFamily="18" charset="0"/>
                                            </a:rPr>
                                            <m:t>𝑖</m:t>
                                          </m:r>
                                        </m:e>
                                      </m:rad>
                                    </m:den>
                                  </m:f>
                                  <m:r>
                                    <a:rPr lang="it-IT" sz="1100" b="0" i="1" smtClean="0">
                                      <a:latin typeface="Cambria Math" panose="02040503050406030204" pitchFamily="18" charset="0"/>
                                    </a:rPr>
                                    <m:t>&amp;,  </m:t>
                                  </m:r>
                                  <m:r>
                                    <a:rPr lang="it-IT" sz="1100" b="0" i="1" smtClean="0">
                                      <a:latin typeface="Cambria Math" panose="02040503050406030204" pitchFamily="18" charset="0"/>
                                    </a:rPr>
                                    <m:t>𝑖</m:t>
                                  </m:r>
                                  <m:r>
                                    <a:rPr lang="it-IT" sz="1100" b="0" i="1" smtClean="0">
                                      <a:latin typeface="Cambria Math" panose="02040503050406030204" pitchFamily="18" charset="0"/>
                                    </a:rPr>
                                    <m:t>&lt;</m:t>
                                  </m:r>
                                  <m:r>
                                    <a:rPr lang="it-IT" sz="1100" b="0" i="1" smtClean="0">
                                      <a:latin typeface="Cambria Math" panose="02040503050406030204" pitchFamily="18" charset="0"/>
                                    </a:rPr>
                                    <m:t>𝑤</m:t>
                                  </m:r>
                                </m:e>
                                <m:e>
                                  <m:acc>
                                    <m:accPr>
                                      <m:chr m:val="̅"/>
                                      <m:ctrlPr>
                                        <a:rPr lang="it-IT" sz="1100" i="1">
                                          <a:latin typeface="Cambria Math" panose="02040503050406030204" pitchFamily="18" charset="0"/>
                                        </a:rPr>
                                      </m:ctrlPr>
                                    </m:accPr>
                                    <m:e>
                                      <m:r>
                                        <a:rPr lang="it-IT" sz="1100" i="1">
                                          <a:latin typeface="Cambria Math" panose="02040503050406030204" pitchFamily="18" charset="0"/>
                                        </a:rPr>
                                        <m:t>𝑥</m:t>
                                      </m:r>
                                    </m:e>
                                  </m:acc>
                                  <m:r>
                                    <a:rPr lang="it-IT" sz="1100" i="1">
                                      <a:latin typeface="Cambria Math" panose="02040503050406030204" pitchFamily="18" charset="0"/>
                                    </a:rPr>
                                    <m:t>−3</m:t>
                                  </m:r>
                                  <m:f>
                                    <m:fPr>
                                      <m:ctrlPr>
                                        <a:rPr lang="it-IT" sz="1100" i="1">
                                          <a:latin typeface="Cambria Math" panose="02040503050406030204" pitchFamily="18" charset="0"/>
                                        </a:rPr>
                                      </m:ctrlPr>
                                    </m:fPr>
                                    <m:num>
                                      <m:acc>
                                        <m:accPr>
                                          <m:chr m:val="̂"/>
                                          <m:ctrlPr>
                                            <a:rPr lang="it-IT" sz="1100" i="1">
                                              <a:latin typeface="Cambria Math" panose="02040503050406030204" pitchFamily="18" charset="0"/>
                                            </a:rPr>
                                          </m:ctrlPr>
                                        </m:accPr>
                                        <m:e>
                                          <m:r>
                                            <a:rPr lang="it-IT" sz="1100" i="1">
                                              <a:latin typeface="Cambria Math" panose="02040503050406030204" pitchFamily="18" charset="0"/>
                                            </a:rPr>
                                            <m:t>𝜎</m:t>
                                          </m:r>
                                        </m:e>
                                      </m:acc>
                                    </m:num>
                                    <m:den>
                                      <m:rad>
                                        <m:radPr>
                                          <m:degHide m:val="on"/>
                                          <m:ctrlPr>
                                            <a:rPr lang="it-IT" sz="1100" i="1">
                                              <a:latin typeface="Cambria Math" panose="02040503050406030204" pitchFamily="18" charset="0"/>
                                            </a:rPr>
                                          </m:ctrlPr>
                                        </m:radPr>
                                        <m:deg/>
                                        <m:e>
                                          <m:r>
                                            <a:rPr lang="it-IT" sz="1100" b="0" i="1" smtClean="0">
                                              <a:latin typeface="Cambria Math" panose="02040503050406030204" pitchFamily="18" charset="0"/>
                                            </a:rPr>
                                            <m:t>𝑤</m:t>
                                          </m:r>
                                        </m:e>
                                      </m:rad>
                                    </m:den>
                                  </m:f>
                                  <m:r>
                                    <a:rPr lang="it-IT" sz="1100" b="0" i="1" smtClean="0">
                                      <a:latin typeface="Cambria Math" panose="02040503050406030204" pitchFamily="18" charset="0"/>
                                    </a:rPr>
                                    <m:t>,  </m:t>
                                  </m:r>
                                  <m:r>
                                    <a:rPr lang="it-IT" sz="1100" b="0" i="1" smtClean="0">
                                      <a:latin typeface="Cambria Math" panose="02040503050406030204" pitchFamily="18" charset="0"/>
                                    </a:rPr>
                                    <m:t>𝑖</m:t>
                                  </m:r>
                                  <m:r>
                                    <a:rPr lang="it-IT" sz="1100" b="0" i="1" smtClean="0">
                                      <a:latin typeface="Cambria Math" panose="02040503050406030204" pitchFamily="18" charset="0"/>
                                    </a:rPr>
                                    <m:t>≥</m:t>
                                  </m:r>
                                  <m:r>
                                    <a:rPr lang="it-IT" sz="1100" b="0" i="1" smtClean="0">
                                      <a:latin typeface="Cambria Math" panose="02040503050406030204" pitchFamily="18" charset="0"/>
                                    </a:rPr>
                                    <m:t>𝑤</m:t>
                                  </m:r>
                                </m:e>
                              </m:eqArr>
                            </m:e>
                          </m:d>
                        </m:oMath>
                      </m:oMathPara>
                    </a14:m>
                    <a:endParaRPr lang="it-IT" sz="1100" b="0" dirty="0"/>
                  </a:p>
                </p:txBody>
              </p:sp>
            </mc:Choice>
            <mc:Fallback xmlns="">
              <p:sp>
                <p:nvSpPr>
                  <p:cNvPr id="13" name="TextBox 12">
                    <a:extLst>
                      <a:ext uri="{FF2B5EF4-FFF2-40B4-BE49-F238E27FC236}">
                        <a16:creationId xmlns:a16="http://schemas.microsoft.com/office/drawing/2014/main" id="{57EF0450-88B0-C624-5C03-42DA1F5C1C91}"/>
                      </a:ext>
                    </a:extLst>
                  </p:cNvPr>
                  <p:cNvSpPr txBox="1">
                    <a:spLocks noRot="1" noChangeAspect="1" noMove="1" noResize="1" noEditPoints="1" noAdjustHandles="1" noChangeArrowheads="1" noChangeShapeType="1" noTextEdit="1"/>
                  </p:cNvSpPr>
                  <p:nvPr/>
                </p:nvSpPr>
                <p:spPr>
                  <a:xfrm>
                    <a:off x="5600462" y="3291776"/>
                    <a:ext cx="1778820" cy="790666"/>
                  </a:xfrm>
                  <a:prstGeom prst="rect">
                    <a:avLst/>
                  </a:prstGeom>
                  <a:blipFill>
                    <a:blip r:embed="rId5"/>
                    <a:stretch>
                      <a:fillRect l="-1418" t="-15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7FBABEC-1F5B-3E7E-2360-4B7D980D5DCB}"/>
                      </a:ext>
                    </a:extLst>
                  </p:cNvPr>
                  <p:cNvSpPr txBox="1"/>
                  <p:nvPr/>
                </p:nvSpPr>
                <p:spPr>
                  <a:xfrm>
                    <a:off x="5600462" y="2030435"/>
                    <a:ext cx="1799660" cy="790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rPr>
                            <m:t>𝑈𝐶𝐿</m:t>
                          </m:r>
                          <m:r>
                            <a:rPr lang="it-IT" sz="1100" b="0" i="1" smtClean="0">
                              <a:latin typeface="Cambria Math" panose="02040503050406030204" pitchFamily="18" charset="0"/>
                            </a:rPr>
                            <m:t>=</m:t>
                          </m:r>
                          <m:d>
                            <m:dPr>
                              <m:begChr m:val="{"/>
                              <m:endChr m:val=""/>
                              <m:ctrlPr>
                                <a:rPr lang="it-IT" sz="1100" b="0" i="1" smtClean="0">
                                  <a:latin typeface="Cambria Math" panose="02040503050406030204" pitchFamily="18" charset="0"/>
                                </a:rPr>
                              </m:ctrlPr>
                            </m:dPr>
                            <m:e>
                              <m:eqArr>
                                <m:eqArrPr>
                                  <m:ctrlPr>
                                    <a:rPr lang="it-IT" sz="1100" b="0" i="1" smtClean="0">
                                      <a:latin typeface="Cambria Math" panose="02040503050406030204" pitchFamily="18" charset="0"/>
                                    </a:rPr>
                                  </m:ctrlPr>
                                </m:eqArrPr>
                                <m:e>
                                  <m:acc>
                                    <m:accPr>
                                      <m:chr m:val="̅"/>
                                      <m:ctrlPr>
                                        <a:rPr lang="it-IT" sz="1100" b="0" i="1" smtClean="0">
                                          <a:latin typeface="Cambria Math" panose="02040503050406030204" pitchFamily="18" charset="0"/>
                                        </a:rPr>
                                      </m:ctrlPr>
                                    </m:accPr>
                                    <m:e>
                                      <m:r>
                                        <a:rPr lang="it-IT" sz="1100" b="0" i="1" smtClean="0">
                                          <a:latin typeface="Cambria Math" panose="02040503050406030204" pitchFamily="18" charset="0"/>
                                        </a:rPr>
                                        <m:t>𝑥</m:t>
                                      </m:r>
                                    </m:e>
                                  </m:acc>
                                  <m:r>
                                    <a:rPr lang="it-IT" sz="1100" b="0" i="1" smtClean="0">
                                      <a:latin typeface="Cambria Math" panose="02040503050406030204" pitchFamily="18" charset="0"/>
                                    </a:rPr>
                                    <m:t>+3</m:t>
                                  </m:r>
                                  <m:f>
                                    <m:fPr>
                                      <m:ctrlPr>
                                        <a:rPr lang="it-IT" sz="1100" b="0" i="1" smtClean="0">
                                          <a:latin typeface="Cambria Math" panose="02040503050406030204" pitchFamily="18" charset="0"/>
                                        </a:rPr>
                                      </m:ctrlPr>
                                    </m:fPr>
                                    <m:num>
                                      <m:acc>
                                        <m:accPr>
                                          <m:chr m:val="̂"/>
                                          <m:ctrlPr>
                                            <a:rPr lang="it-IT" sz="1100" b="0" i="1" smtClean="0">
                                              <a:latin typeface="Cambria Math" panose="02040503050406030204" pitchFamily="18" charset="0"/>
                                            </a:rPr>
                                          </m:ctrlPr>
                                        </m:accPr>
                                        <m:e>
                                          <m:r>
                                            <a:rPr lang="it-IT" sz="1100" b="0" i="1" smtClean="0">
                                              <a:latin typeface="Cambria Math" panose="02040503050406030204" pitchFamily="18" charset="0"/>
                                            </a:rPr>
                                            <m:t>𝜎</m:t>
                                          </m:r>
                                        </m:e>
                                      </m:acc>
                                    </m:num>
                                    <m:den>
                                      <m:rad>
                                        <m:radPr>
                                          <m:degHide m:val="on"/>
                                          <m:ctrlPr>
                                            <a:rPr lang="it-IT" sz="1100" b="0" i="1" smtClean="0">
                                              <a:latin typeface="Cambria Math" panose="02040503050406030204" pitchFamily="18" charset="0"/>
                                            </a:rPr>
                                          </m:ctrlPr>
                                        </m:radPr>
                                        <m:deg/>
                                        <m:e>
                                          <m:r>
                                            <a:rPr lang="it-IT" sz="1100" b="0" i="1" smtClean="0">
                                              <a:latin typeface="Cambria Math" panose="02040503050406030204" pitchFamily="18" charset="0"/>
                                            </a:rPr>
                                            <m:t>𝑖</m:t>
                                          </m:r>
                                        </m:e>
                                      </m:rad>
                                    </m:den>
                                  </m:f>
                                  <m:r>
                                    <a:rPr lang="it-IT" sz="1100" b="0" i="1" smtClean="0">
                                      <a:latin typeface="Cambria Math" panose="02040503050406030204" pitchFamily="18" charset="0"/>
                                    </a:rPr>
                                    <m:t>&amp;,  </m:t>
                                  </m:r>
                                  <m:r>
                                    <a:rPr lang="it-IT" sz="1100" b="0" i="1" smtClean="0">
                                      <a:latin typeface="Cambria Math" panose="02040503050406030204" pitchFamily="18" charset="0"/>
                                    </a:rPr>
                                    <m:t>𝑖</m:t>
                                  </m:r>
                                  <m:r>
                                    <a:rPr lang="it-IT" sz="1100" b="0" i="1" smtClean="0">
                                      <a:latin typeface="Cambria Math" panose="02040503050406030204" pitchFamily="18" charset="0"/>
                                    </a:rPr>
                                    <m:t>&lt;</m:t>
                                  </m:r>
                                  <m:r>
                                    <a:rPr lang="it-IT" sz="1100" b="0" i="1" smtClean="0">
                                      <a:latin typeface="Cambria Math" panose="02040503050406030204" pitchFamily="18" charset="0"/>
                                    </a:rPr>
                                    <m:t>𝑤</m:t>
                                  </m:r>
                                </m:e>
                                <m:e>
                                  <m:acc>
                                    <m:accPr>
                                      <m:chr m:val="̅"/>
                                      <m:ctrlPr>
                                        <a:rPr lang="it-IT" sz="1100" i="1">
                                          <a:latin typeface="Cambria Math" panose="02040503050406030204" pitchFamily="18" charset="0"/>
                                        </a:rPr>
                                      </m:ctrlPr>
                                    </m:accPr>
                                    <m:e>
                                      <m:r>
                                        <a:rPr lang="it-IT" sz="1100" i="1">
                                          <a:latin typeface="Cambria Math" panose="02040503050406030204" pitchFamily="18" charset="0"/>
                                        </a:rPr>
                                        <m:t>𝑥</m:t>
                                      </m:r>
                                    </m:e>
                                  </m:acc>
                                  <m:r>
                                    <a:rPr lang="it-IT" sz="1100" b="0" i="1" smtClean="0">
                                      <a:latin typeface="Cambria Math" panose="02040503050406030204" pitchFamily="18" charset="0"/>
                                    </a:rPr>
                                    <m:t>+</m:t>
                                  </m:r>
                                  <m:r>
                                    <a:rPr lang="it-IT" sz="1100" i="1">
                                      <a:latin typeface="Cambria Math" panose="02040503050406030204" pitchFamily="18" charset="0"/>
                                    </a:rPr>
                                    <m:t>3</m:t>
                                  </m:r>
                                  <m:f>
                                    <m:fPr>
                                      <m:ctrlPr>
                                        <a:rPr lang="it-IT" sz="1100" i="1">
                                          <a:latin typeface="Cambria Math" panose="02040503050406030204" pitchFamily="18" charset="0"/>
                                        </a:rPr>
                                      </m:ctrlPr>
                                    </m:fPr>
                                    <m:num>
                                      <m:acc>
                                        <m:accPr>
                                          <m:chr m:val="̂"/>
                                          <m:ctrlPr>
                                            <a:rPr lang="it-IT" sz="1100" i="1">
                                              <a:latin typeface="Cambria Math" panose="02040503050406030204" pitchFamily="18" charset="0"/>
                                            </a:rPr>
                                          </m:ctrlPr>
                                        </m:accPr>
                                        <m:e>
                                          <m:r>
                                            <a:rPr lang="it-IT" sz="1100" i="1">
                                              <a:latin typeface="Cambria Math" panose="02040503050406030204" pitchFamily="18" charset="0"/>
                                            </a:rPr>
                                            <m:t>𝜎</m:t>
                                          </m:r>
                                        </m:e>
                                      </m:acc>
                                    </m:num>
                                    <m:den>
                                      <m:rad>
                                        <m:radPr>
                                          <m:degHide m:val="on"/>
                                          <m:ctrlPr>
                                            <a:rPr lang="it-IT" sz="1100" i="1">
                                              <a:latin typeface="Cambria Math" panose="02040503050406030204" pitchFamily="18" charset="0"/>
                                            </a:rPr>
                                          </m:ctrlPr>
                                        </m:radPr>
                                        <m:deg/>
                                        <m:e>
                                          <m:r>
                                            <a:rPr lang="it-IT" sz="1100" b="0" i="1" smtClean="0">
                                              <a:latin typeface="Cambria Math" panose="02040503050406030204" pitchFamily="18" charset="0"/>
                                            </a:rPr>
                                            <m:t>𝑤</m:t>
                                          </m:r>
                                        </m:e>
                                      </m:rad>
                                    </m:den>
                                  </m:f>
                                  <m:r>
                                    <a:rPr lang="it-IT" sz="1100" b="0" i="1" smtClean="0">
                                      <a:latin typeface="Cambria Math" panose="02040503050406030204" pitchFamily="18" charset="0"/>
                                    </a:rPr>
                                    <m:t>,  </m:t>
                                  </m:r>
                                  <m:r>
                                    <a:rPr lang="it-IT" sz="1100" b="0" i="1" smtClean="0">
                                      <a:latin typeface="Cambria Math" panose="02040503050406030204" pitchFamily="18" charset="0"/>
                                    </a:rPr>
                                    <m:t>𝑖</m:t>
                                  </m:r>
                                  <m:r>
                                    <a:rPr lang="it-IT" sz="1100" b="0" i="1" smtClean="0">
                                      <a:latin typeface="Cambria Math" panose="02040503050406030204" pitchFamily="18" charset="0"/>
                                    </a:rPr>
                                    <m:t>≥</m:t>
                                  </m:r>
                                  <m:r>
                                    <a:rPr lang="it-IT" sz="1100" b="0" i="1" smtClean="0">
                                      <a:latin typeface="Cambria Math" panose="02040503050406030204" pitchFamily="18" charset="0"/>
                                    </a:rPr>
                                    <m:t>𝑤</m:t>
                                  </m:r>
                                </m:e>
                              </m:eqArr>
                            </m:e>
                          </m:d>
                        </m:oMath>
                      </m:oMathPara>
                    </a14:m>
                    <a:endParaRPr lang="it-IT" sz="1100" b="0" dirty="0"/>
                  </a:p>
                </p:txBody>
              </p:sp>
            </mc:Choice>
            <mc:Fallback xmlns="">
              <p:sp>
                <p:nvSpPr>
                  <p:cNvPr id="14" name="TextBox 13">
                    <a:extLst>
                      <a:ext uri="{FF2B5EF4-FFF2-40B4-BE49-F238E27FC236}">
                        <a16:creationId xmlns:a16="http://schemas.microsoft.com/office/drawing/2014/main" id="{D7FBABEC-1F5B-3E7E-2360-4B7D980D5DCB}"/>
                      </a:ext>
                    </a:extLst>
                  </p:cNvPr>
                  <p:cNvSpPr txBox="1">
                    <a:spLocks noRot="1" noChangeAspect="1" noMove="1" noResize="1" noEditPoints="1" noAdjustHandles="1" noChangeArrowheads="1" noChangeShapeType="1" noTextEdit="1"/>
                  </p:cNvSpPr>
                  <p:nvPr/>
                </p:nvSpPr>
                <p:spPr>
                  <a:xfrm>
                    <a:off x="5600462" y="2030435"/>
                    <a:ext cx="1799660" cy="790666"/>
                  </a:xfrm>
                  <a:prstGeom prst="rect">
                    <a:avLst/>
                  </a:prstGeom>
                  <a:blipFill>
                    <a:blip r:embed="rId6"/>
                    <a:stretch>
                      <a:fillRect l="-1408" t="-3175" r="-704"/>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8D76A19-74CA-58B7-4CD8-B0F88B684B7A}"/>
                    </a:ext>
                  </a:extLst>
                </p:cNvPr>
                <p:cNvSpPr txBox="1"/>
                <p:nvPr/>
              </p:nvSpPr>
              <p:spPr>
                <a:xfrm>
                  <a:off x="5687172" y="946733"/>
                  <a:ext cx="2575128" cy="7631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𝑀</m:t>
                            </m:r>
                          </m:e>
                          <m:sub>
                            <m:r>
                              <a:rPr lang="it-IT" sz="1100" b="0" i="1" smtClean="0">
                                <a:latin typeface="Cambria Math" panose="02040503050406030204" pitchFamily="18" charset="0"/>
                              </a:rPr>
                              <m:t>𝑖</m:t>
                            </m:r>
                          </m:sub>
                        </m:sSub>
                        <m:r>
                          <a:rPr lang="it-IT" sz="1100" b="0" i="1" smtClean="0">
                            <a:latin typeface="Cambria Math" panose="02040503050406030204" pitchFamily="18" charset="0"/>
                          </a:rPr>
                          <m:t>=</m:t>
                        </m:r>
                        <m:d>
                          <m:dPr>
                            <m:begChr m:val="{"/>
                            <m:endChr m:val=""/>
                            <m:ctrlPr>
                              <a:rPr lang="it-IT" sz="1100" b="0" i="1" smtClean="0">
                                <a:latin typeface="Cambria Math" panose="02040503050406030204" pitchFamily="18" charset="0"/>
                              </a:rPr>
                            </m:ctrlPr>
                          </m:dPr>
                          <m:e>
                            <m:eqArr>
                              <m:eqArrPr>
                                <m:ctrlPr>
                                  <a:rPr lang="it-IT" sz="1100" b="0" i="1" smtClean="0">
                                    <a:latin typeface="Cambria Math" panose="02040503050406030204" pitchFamily="18" charset="0"/>
                                  </a:rPr>
                                </m:ctrlPr>
                              </m:eqArrPr>
                              <m:e>
                                <m:f>
                                  <m:fPr>
                                    <m:ctrlPr>
                                      <a:rPr lang="it-IT" sz="1100" b="0" i="1" smtClean="0">
                                        <a:latin typeface="Cambria Math" panose="02040503050406030204" pitchFamily="18" charset="0"/>
                                      </a:rPr>
                                    </m:ctrlPr>
                                  </m:fPr>
                                  <m:num>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𝑥</m:t>
                                        </m:r>
                                      </m:e>
                                      <m:sub>
                                        <m:r>
                                          <a:rPr lang="it-IT" sz="1100" b="0" i="1" smtClean="0">
                                            <a:latin typeface="Cambria Math" panose="02040503050406030204" pitchFamily="18" charset="0"/>
                                          </a:rPr>
                                          <m:t>𝑖</m:t>
                                        </m:r>
                                      </m:sub>
                                    </m:sSub>
                                    <m:r>
                                      <a:rPr lang="it-IT" sz="1100" b="0" i="1" smtClean="0">
                                        <a:latin typeface="Cambria Math" panose="02040503050406030204" pitchFamily="18" charset="0"/>
                                      </a:rPr>
                                      <m:t>+</m:t>
                                    </m:r>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𝑥</m:t>
                                        </m:r>
                                      </m:e>
                                      <m:sub>
                                        <m:r>
                                          <a:rPr lang="it-IT" sz="1100" b="0" i="1" smtClean="0">
                                            <a:latin typeface="Cambria Math" panose="02040503050406030204" pitchFamily="18" charset="0"/>
                                          </a:rPr>
                                          <m:t>𝑖</m:t>
                                        </m:r>
                                        <m:r>
                                          <a:rPr lang="it-IT" sz="1100" b="0" i="1" smtClean="0">
                                            <a:latin typeface="Cambria Math" panose="02040503050406030204" pitchFamily="18" charset="0"/>
                                          </a:rPr>
                                          <m:t>−1</m:t>
                                        </m:r>
                                      </m:sub>
                                    </m:sSub>
                                    <m:r>
                                      <a:rPr lang="it-IT" sz="1100" b="0" i="1" smtClean="0">
                                        <a:latin typeface="Cambria Math" panose="02040503050406030204" pitchFamily="18" charset="0"/>
                                      </a:rPr>
                                      <m:t>+…</m:t>
                                    </m:r>
                                  </m:num>
                                  <m:den>
                                    <m:r>
                                      <a:rPr lang="it-IT" sz="1100" b="0" i="1" smtClean="0">
                                        <a:latin typeface="Cambria Math" panose="02040503050406030204" pitchFamily="18" charset="0"/>
                                      </a:rPr>
                                      <m:t>𝑖</m:t>
                                    </m:r>
                                  </m:den>
                                </m:f>
                                <m:r>
                                  <a:rPr lang="it-IT" sz="1100" b="0" i="1" smtClean="0">
                                    <a:latin typeface="Cambria Math" panose="02040503050406030204" pitchFamily="18" charset="0"/>
                                  </a:rPr>
                                  <m:t>&amp;,  ∀</m:t>
                                </m:r>
                                <m:r>
                                  <a:rPr lang="it-IT" sz="1100" b="0" i="1" smtClean="0">
                                    <a:latin typeface="Cambria Math" panose="02040503050406030204" pitchFamily="18" charset="0"/>
                                  </a:rPr>
                                  <m:t>𝑖</m:t>
                                </m:r>
                                <m:r>
                                  <a:rPr lang="it-IT" sz="1100" b="0" i="1" smtClean="0">
                                    <a:latin typeface="Cambria Math" panose="02040503050406030204" pitchFamily="18" charset="0"/>
                                  </a:rPr>
                                  <m:t>=1,…</m:t>
                                </m:r>
                                <m:r>
                                  <a:rPr lang="it-IT" sz="1100" b="0" i="1" smtClean="0">
                                    <a:latin typeface="Cambria Math" panose="02040503050406030204" pitchFamily="18" charset="0"/>
                                  </a:rPr>
                                  <m:t>𝑤</m:t>
                                </m:r>
                                <m:r>
                                  <a:rPr lang="it-IT" sz="1100" b="0" i="1" smtClean="0">
                                    <a:latin typeface="Cambria Math" panose="02040503050406030204" pitchFamily="18" charset="0"/>
                                  </a:rPr>
                                  <m:t>−1</m:t>
                                </m:r>
                              </m:e>
                              <m:e>
                                <m:f>
                                  <m:fPr>
                                    <m:ctrlPr>
                                      <a:rPr lang="it-IT" sz="1100" b="0" i="1" smtClean="0">
                                        <a:latin typeface="Cambria Math" panose="02040503050406030204" pitchFamily="18" charset="0"/>
                                      </a:rPr>
                                    </m:ctrlPr>
                                  </m:fPr>
                                  <m:num>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𝑥</m:t>
                                        </m:r>
                                      </m:e>
                                      <m:sub>
                                        <m:r>
                                          <a:rPr lang="it-IT" sz="1100" b="0" i="1" smtClean="0">
                                            <a:latin typeface="Cambria Math" panose="02040503050406030204" pitchFamily="18" charset="0"/>
                                          </a:rPr>
                                          <m:t>𝑖</m:t>
                                        </m:r>
                                      </m:sub>
                                    </m:sSub>
                                    <m:r>
                                      <a:rPr lang="it-IT" sz="1100" b="0" i="1" smtClean="0">
                                        <a:latin typeface="Cambria Math" panose="02040503050406030204" pitchFamily="18" charset="0"/>
                                      </a:rPr>
                                      <m:t>+</m:t>
                                    </m:r>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𝑥</m:t>
                                        </m:r>
                                      </m:e>
                                      <m:sub>
                                        <m:r>
                                          <a:rPr lang="it-IT" sz="1100" b="0" i="1" smtClean="0">
                                            <a:latin typeface="Cambria Math" panose="02040503050406030204" pitchFamily="18" charset="0"/>
                                          </a:rPr>
                                          <m:t>𝑖</m:t>
                                        </m:r>
                                        <m:r>
                                          <a:rPr lang="it-IT" sz="1100" b="0" i="1" smtClean="0">
                                            <a:latin typeface="Cambria Math" panose="02040503050406030204" pitchFamily="18" charset="0"/>
                                          </a:rPr>
                                          <m:t>−1</m:t>
                                        </m:r>
                                      </m:sub>
                                    </m:sSub>
                                    <m:r>
                                      <a:rPr lang="it-IT" sz="1100" b="0" i="1" smtClean="0">
                                        <a:latin typeface="Cambria Math" panose="02040503050406030204" pitchFamily="18" charset="0"/>
                                      </a:rPr>
                                      <m:t>+…+</m:t>
                                    </m:r>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𝑥</m:t>
                                        </m:r>
                                      </m:e>
                                      <m:sub>
                                        <m:r>
                                          <a:rPr lang="it-IT" sz="1100" b="0" i="1" smtClean="0">
                                            <a:latin typeface="Cambria Math" panose="02040503050406030204" pitchFamily="18" charset="0"/>
                                          </a:rPr>
                                          <m:t>𝑖</m:t>
                                        </m:r>
                                        <m:r>
                                          <a:rPr lang="it-IT" sz="1100" b="0" i="1" smtClean="0">
                                            <a:latin typeface="Cambria Math" panose="02040503050406030204" pitchFamily="18" charset="0"/>
                                          </a:rPr>
                                          <m:t>−</m:t>
                                        </m:r>
                                        <m:r>
                                          <a:rPr lang="it-IT" sz="1100" b="0" i="1" smtClean="0">
                                            <a:latin typeface="Cambria Math" panose="02040503050406030204" pitchFamily="18" charset="0"/>
                                          </a:rPr>
                                          <m:t>𝑤</m:t>
                                        </m:r>
                                        <m:r>
                                          <a:rPr lang="it-IT" sz="1100" b="0" i="1" smtClean="0">
                                            <a:latin typeface="Cambria Math" panose="02040503050406030204" pitchFamily="18" charset="0"/>
                                          </a:rPr>
                                          <m:t>+1</m:t>
                                        </m:r>
                                      </m:sub>
                                    </m:sSub>
                                  </m:num>
                                  <m:den>
                                    <m:r>
                                      <a:rPr lang="it-IT" sz="1100" b="0" i="1" smtClean="0">
                                        <a:latin typeface="Cambria Math" panose="02040503050406030204" pitchFamily="18" charset="0"/>
                                      </a:rPr>
                                      <m:t>𝑤</m:t>
                                    </m:r>
                                  </m:den>
                                </m:f>
                                <m:r>
                                  <a:rPr lang="it-IT" sz="1100" b="0" i="1" smtClean="0">
                                    <a:latin typeface="Cambria Math" panose="02040503050406030204" pitchFamily="18" charset="0"/>
                                  </a:rPr>
                                  <m:t>,  </m:t>
                                </m:r>
                                <m:r>
                                  <a:rPr lang="it-IT" sz="1100" b="0" i="1" smtClean="0">
                                    <a:latin typeface="Cambria Math" panose="02040503050406030204" pitchFamily="18" charset="0"/>
                                  </a:rPr>
                                  <m:t>𝑖</m:t>
                                </m:r>
                                <m:r>
                                  <a:rPr lang="it-IT" sz="1100" b="0" i="1" smtClean="0">
                                    <a:latin typeface="Cambria Math" panose="02040503050406030204" pitchFamily="18" charset="0"/>
                                  </a:rPr>
                                  <m:t>≥</m:t>
                                </m:r>
                                <m:r>
                                  <a:rPr lang="it-IT" sz="1100" b="0" i="1" smtClean="0">
                                    <a:latin typeface="Cambria Math" panose="02040503050406030204" pitchFamily="18" charset="0"/>
                                  </a:rPr>
                                  <m:t>𝑤</m:t>
                                </m:r>
                              </m:e>
                            </m:eqArr>
                          </m:e>
                        </m:d>
                      </m:oMath>
                    </m:oMathPara>
                  </a14:m>
                  <a:endParaRPr lang="it-IT" sz="1100" b="0" dirty="0"/>
                </a:p>
              </p:txBody>
            </p:sp>
          </mc:Choice>
          <mc:Fallback xmlns="">
            <p:sp>
              <p:nvSpPr>
                <p:cNvPr id="15" name="TextBox 14">
                  <a:extLst>
                    <a:ext uri="{FF2B5EF4-FFF2-40B4-BE49-F238E27FC236}">
                      <a16:creationId xmlns:a16="http://schemas.microsoft.com/office/drawing/2014/main" id="{18D76A19-74CA-58B7-4CD8-B0F88B684B7A}"/>
                    </a:ext>
                  </a:extLst>
                </p:cNvPr>
                <p:cNvSpPr txBox="1">
                  <a:spLocks noRot="1" noChangeAspect="1" noMove="1" noResize="1" noEditPoints="1" noAdjustHandles="1" noChangeArrowheads="1" noChangeShapeType="1" noTextEdit="1"/>
                </p:cNvSpPr>
                <p:nvPr/>
              </p:nvSpPr>
              <p:spPr>
                <a:xfrm>
                  <a:off x="5687172" y="946733"/>
                  <a:ext cx="2575128" cy="763158"/>
                </a:xfrm>
                <a:prstGeom prst="rect">
                  <a:avLst/>
                </a:prstGeom>
                <a:blipFill>
                  <a:blip r:embed="rId7"/>
                  <a:stretch>
                    <a:fillRect l="-490" r="-98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1813467E-2D5C-436A-1D1C-70C9A817EF09}"/>
                  </a:ext>
                </a:extLst>
              </p:cNvPr>
              <p:cNvSpPr txBox="1">
                <a:spLocks/>
              </p:cNvSpPr>
              <p:nvPr/>
            </p:nvSpPr>
            <p:spPr>
              <a:xfrm>
                <a:off x="6844862" y="5236013"/>
                <a:ext cx="3221421" cy="537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it-IT" sz="1400" dirty="0">
                    <a:latin typeface="Courier New" panose="02070309020205020404" pitchFamily="49" charset="0"/>
                    <a:ea typeface="MS PMincho" panose="020B0400000000000000" pitchFamily="18" charset="-128"/>
                    <a:cs typeface="Courier New" panose="02070309020205020404" pitchFamily="49" charset="0"/>
                  </a:rPr>
                  <a:t>Anomaly </a:t>
                </a:r>
                <a:r>
                  <a:rPr lang="it-IT" sz="1400" dirty="0" err="1">
                    <a:latin typeface="Courier New" panose="02070309020205020404" pitchFamily="49" charset="0"/>
                    <a:ea typeface="MS PMincho" panose="020B0400000000000000" pitchFamily="18" charset="-128"/>
                    <a:cs typeface="Courier New" panose="02070309020205020404" pitchFamily="49" charset="0"/>
                  </a:rPr>
                  <a:t>detected</a:t>
                </a:r>
                <a:r>
                  <a:rPr lang="it-IT" sz="1400" dirty="0">
                    <a:latin typeface="Courier New" panose="02070309020205020404" pitchFamily="49" charset="0"/>
                    <a:ea typeface="MS PMincho" panose="020B0400000000000000" pitchFamily="18" charset="-128"/>
                    <a:cs typeface="Courier New" panose="02070309020205020404" pitchFamily="49" charset="0"/>
                  </a:rPr>
                  <a:t> </a:t>
                </a:r>
                <a:r>
                  <a:rPr lang="it-IT" sz="1400" dirty="0" err="1">
                    <a:latin typeface="Courier New" panose="02070309020205020404" pitchFamily="49" charset="0"/>
                    <a:ea typeface="MS PMincho" panose="020B0400000000000000" pitchFamily="18" charset="-128"/>
                    <a:cs typeface="Courier New" panose="02070309020205020404" pitchFamily="49" charset="0"/>
                  </a:rPr>
                  <a:t>at</a:t>
                </a:r>
                <a:r>
                  <a:rPr lang="it-IT" sz="1400" dirty="0">
                    <a:latin typeface="Courier New" panose="02070309020205020404" pitchFamily="49" charset="0"/>
                    <a:ea typeface="MS PMincho" panose="020B0400000000000000" pitchFamily="18" charset="-128"/>
                    <a:cs typeface="Courier New" panose="02070309020205020404" pitchFamily="49" charset="0"/>
                  </a:rPr>
                  <a:t> </a:t>
                </a:r>
                <a14:m>
                  <m:oMath xmlns:m="http://schemas.openxmlformats.org/officeDocument/2006/math">
                    <m:r>
                      <a:rPr lang="it-IT" sz="1400">
                        <a:latin typeface="Cambria Math" panose="02040503050406030204" pitchFamily="18" charset="0"/>
                        <a:ea typeface="MS PMincho" panose="020B0400000000000000" pitchFamily="18" charset="-128"/>
                        <a:cs typeface="Courier New" panose="02070309020205020404" pitchFamily="49" charset="0"/>
                      </a:rPr>
                      <m:t>𝑡</m:t>
                    </m:r>
                    <m:r>
                      <a:rPr lang="it-IT" sz="1400">
                        <a:latin typeface="Cambria Math" panose="02040503050406030204" pitchFamily="18" charset="0"/>
                        <a:ea typeface="MS PMincho" panose="020B0400000000000000" pitchFamily="18" charset="-128"/>
                        <a:cs typeface="Courier New" panose="02070309020205020404" pitchFamily="49" charset="0"/>
                      </a:rPr>
                      <m:t>=1456</m:t>
                    </m:r>
                  </m:oMath>
                </a14:m>
                <a:endParaRPr lang="it-IT" sz="1400" dirty="0">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00000"/>
                  </a:lnSpc>
                  <a:buNone/>
                </a:pPr>
                <a:r>
                  <a:rPr lang="it-IT" sz="1400" dirty="0">
                    <a:latin typeface="Courier New" panose="02070309020205020404" pitchFamily="49" charset="0"/>
                    <a:ea typeface="MS PMincho" panose="020B0400000000000000" pitchFamily="18" charset="-128"/>
                    <a:cs typeface="Courier New" panose="02070309020205020404" pitchFamily="49" charset="0"/>
                  </a:rPr>
                  <a:t>t to earthquake </a:t>
                </a:r>
                <a14:m>
                  <m:oMath xmlns:m="http://schemas.openxmlformats.org/officeDocument/2006/math">
                    <m:r>
                      <a:rPr lang="it-IT" sz="1400">
                        <a:latin typeface="Cambria Math" panose="02040503050406030204" pitchFamily="18" charset="0"/>
                        <a:ea typeface="MS PMincho" panose="020B0400000000000000" pitchFamily="18" charset="-128"/>
                        <a:cs typeface="Courier New" panose="02070309020205020404" pitchFamily="49" charset="0"/>
                      </a:rPr>
                      <m:t>𝑡</m:t>
                    </m:r>
                    <m:r>
                      <a:rPr lang="it-IT" sz="1400">
                        <a:latin typeface="Cambria Math" panose="02040503050406030204" pitchFamily="18" charset="0"/>
                        <a:ea typeface="MS PMincho" panose="020B0400000000000000" pitchFamily="18" charset="-128"/>
                        <a:cs typeface="Courier New" panose="02070309020205020404" pitchFamily="49" charset="0"/>
                      </a:rPr>
                      <m:t>=244</m:t>
                    </m:r>
                  </m:oMath>
                </a14:m>
                <a:endParaRPr lang="it-IT" sz="1400" dirty="0">
                  <a:latin typeface="Courier New" panose="02070309020205020404" pitchFamily="49" charset="0"/>
                  <a:ea typeface="MS PMincho" panose="020B0400000000000000" pitchFamily="18" charset="-128"/>
                  <a:cs typeface="Courier New" panose="02070309020205020404" pitchFamily="49" charset="0"/>
                </a:endParaRPr>
              </a:p>
            </p:txBody>
          </p:sp>
        </mc:Choice>
        <mc:Fallback xmlns="">
          <p:sp>
            <p:nvSpPr>
              <p:cNvPr id="18" name="Content Placeholder 2">
                <a:extLst>
                  <a:ext uri="{FF2B5EF4-FFF2-40B4-BE49-F238E27FC236}">
                    <a16:creationId xmlns:a16="http://schemas.microsoft.com/office/drawing/2014/main" id="{1813467E-2D5C-436A-1D1C-70C9A817EF09}"/>
                  </a:ext>
                </a:extLst>
              </p:cNvPr>
              <p:cNvSpPr txBox="1">
                <a:spLocks noRot="1" noChangeAspect="1" noMove="1" noResize="1" noEditPoints="1" noAdjustHandles="1" noChangeArrowheads="1" noChangeShapeType="1" noTextEdit="1"/>
              </p:cNvSpPr>
              <p:nvPr/>
            </p:nvSpPr>
            <p:spPr>
              <a:xfrm>
                <a:off x="6844862" y="5236013"/>
                <a:ext cx="3221421" cy="537163"/>
              </a:xfrm>
              <a:prstGeom prst="rect">
                <a:avLst/>
              </a:prstGeom>
              <a:blipFill>
                <a:blip r:embed="rId8"/>
                <a:stretch>
                  <a:fillRect l="-787" b="-30233"/>
                </a:stretch>
              </a:blipFill>
            </p:spPr>
            <p:txBody>
              <a:bodyPr/>
              <a:lstStyle/>
              <a:p>
                <a:r>
                  <a:rPr lang="en-GB">
                    <a:noFill/>
                  </a:rPr>
                  <a:t> </a:t>
                </a:r>
              </a:p>
            </p:txBody>
          </p:sp>
        </mc:Fallback>
      </mc:AlternateContent>
    </p:spTree>
    <p:extLst>
      <p:ext uri="{BB962C8B-B14F-4D97-AF65-F5344CB8AC3E}">
        <p14:creationId xmlns:p14="http://schemas.microsoft.com/office/powerpoint/2010/main" val="2794597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656B-57AA-19F6-28FC-39DC68AAE7A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9E2A2B"/>
                </a:solidFill>
                <a:latin typeface="+mn-lt"/>
              </a:rPr>
              <a:t>05 </a:t>
            </a:r>
            <a:r>
              <a:rPr lang="en-GB" sz="2800" dirty="0">
                <a:solidFill>
                  <a:schemeClr val="bg2">
                    <a:lumMod val="25000"/>
                  </a:schemeClr>
                </a:solidFill>
                <a:latin typeface="+mn-lt"/>
              </a:rPr>
              <a:t>– EWMA chart</a:t>
            </a:r>
          </a:p>
        </p:txBody>
      </p:sp>
      <p:pic>
        <p:nvPicPr>
          <p:cNvPr id="5" name="Picture 4">
            <a:extLst>
              <a:ext uri="{FF2B5EF4-FFF2-40B4-BE49-F238E27FC236}">
                <a16:creationId xmlns:a16="http://schemas.microsoft.com/office/drawing/2014/main" id="{AE221CC4-763E-1BD0-FE95-144A157827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027" y="1559192"/>
            <a:ext cx="4893545" cy="3933820"/>
          </a:xfrm>
          <a:prstGeom prst="rect">
            <a:avLst/>
          </a:prstGeom>
        </p:spPr>
      </p:pic>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1813467E-2D5C-436A-1D1C-70C9A817EF09}"/>
                  </a:ext>
                </a:extLst>
              </p:cNvPr>
              <p:cNvSpPr txBox="1">
                <a:spLocks/>
              </p:cNvSpPr>
              <p:nvPr/>
            </p:nvSpPr>
            <p:spPr>
              <a:xfrm>
                <a:off x="6844862" y="4508004"/>
                <a:ext cx="3237186" cy="537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it-IT" sz="1400" dirty="0">
                    <a:solidFill>
                      <a:schemeClr val="bg2">
                        <a:lumMod val="25000"/>
                      </a:schemeClr>
                    </a:solidFill>
                    <a:latin typeface="Courier New" panose="02070309020205020404" pitchFamily="49" charset="0"/>
                    <a:ea typeface="MS PMincho" panose="020B0400000000000000" pitchFamily="18" charset="-128"/>
                    <a:cs typeface="Courier New" panose="02070309020205020404" pitchFamily="49" charset="0"/>
                  </a:rPr>
                  <a:t>Anomaly </a:t>
                </a:r>
                <a:r>
                  <a:rPr lang="it-IT" sz="1400" dirty="0" err="1">
                    <a:solidFill>
                      <a:schemeClr val="bg2">
                        <a:lumMod val="25000"/>
                      </a:schemeClr>
                    </a:solidFill>
                    <a:latin typeface="Courier New" panose="02070309020205020404" pitchFamily="49" charset="0"/>
                    <a:ea typeface="MS PMincho" panose="020B0400000000000000" pitchFamily="18" charset="-128"/>
                    <a:cs typeface="Courier New" panose="02070309020205020404" pitchFamily="49" charset="0"/>
                  </a:rPr>
                  <a:t>detected</a:t>
                </a:r>
                <a:r>
                  <a:rPr lang="it-IT" sz="1400" dirty="0">
                    <a:solidFill>
                      <a:schemeClr val="bg2">
                        <a:lumMod val="25000"/>
                      </a:schemeClr>
                    </a:solidFill>
                    <a:latin typeface="Courier New" panose="02070309020205020404" pitchFamily="49" charset="0"/>
                    <a:ea typeface="MS PMincho" panose="020B0400000000000000" pitchFamily="18" charset="-128"/>
                    <a:cs typeface="Courier New" panose="02070309020205020404" pitchFamily="49" charset="0"/>
                  </a:rPr>
                  <a:t> </a:t>
                </a:r>
                <a:r>
                  <a:rPr lang="it-IT" sz="1400" dirty="0" err="1">
                    <a:solidFill>
                      <a:schemeClr val="bg2">
                        <a:lumMod val="25000"/>
                      </a:schemeClr>
                    </a:solidFill>
                    <a:latin typeface="Courier New" panose="02070309020205020404" pitchFamily="49" charset="0"/>
                    <a:ea typeface="MS PMincho" panose="020B0400000000000000" pitchFamily="18" charset="-128"/>
                    <a:cs typeface="Courier New" panose="02070309020205020404" pitchFamily="49" charset="0"/>
                  </a:rPr>
                  <a:t>at</a:t>
                </a:r>
                <a:r>
                  <a:rPr lang="it-IT" sz="1400" dirty="0">
                    <a:solidFill>
                      <a:schemeClr val="bg2">
                        <a:lumMod val="25000"/>
                      </a:schemeClr>
                    </a:solidFill>
                    <a:latin typeface="Courier New" panose="02070309020205020404" pitchFamily="49" charset="0"/>
                    <a:ea typeface="MS PMincho" panose="020B0400000000000000" pitchFamily="18" charset="-128"/>
                    <a:cs typeface="Courier New" panose="02070309020205020404" pitchFamily="49" charset="0"/>
                  </a:rPr>
                  <a:t> </a:t>
                </a:r>
                <a14:m>
                  <m:oMath xmlns:m="http://schemas.openxmlformats.org/officeDocument/2006/math">
                    <m:r>
                      <a:rPr lang="it-IT" sz="1400">
                        <a:solidFill>
                          <a:schemeClr val="bg2">
                            <a:lumMod val="25000"/>
                          </a:schemeClr>
                        </a:solidFill>
                        <a:latin typeface="Cambria Math" panose="02040503050406030204" pitchFamily="18" charset="0"/>
                        <a:ea typeface="MS PMincho" panose="020B0400000000000000" pitchFamily="18" charset="-128"/>
                        <a:cs typeface="Courier New" panose="02070309020205020404" pitchFamily="49" charset="0"/>
                      </a:rPr>
                      <m:t>𝑡</m:t>
                    </m:r>
                    <m:r>
                      <a:rPr lang="it-IT" sz="1400">
                        <a:solidFill>
                          <a:schemeClr val="bg2">
                            <a:lumMod val="25000"/>
                          </a:schemeClr>
                        </a:solidFill>
                        <a:latin typeface="Cambria Math" panose="02040503050406030204" pitchFamily="18" charset="0"/>
                        <a:ea typeface="MS PMincho" panose="020B0400000000000000" pitchFamily="18" charset="-128"/>
                        <a:cs typeface="Courier New" panose="02070309020205020404" pitchFamily="49" charset="0"/>
                      </a:rPr>
                      <m:t>=1456</m:t>
                    </m:r>
                  </m:oMath>
                </a14:m>
                <a:endParaRPr lang="it-IT" sz="1400" dirty="0">
                  <a:solidFill>
                    <a:schemeClr val="bg2">
                      <a:lumMod val="25000"/>
                    </a:schemeClr>
                  </a:solidFill>
                  <a:latin typeface="Courier New" panose="02070309020205020404" pitchFamily="49" charset="0"/>
                  <a:ea typeface="MS PMincho" panose="020B0400000000000000" pitchFamily="18" charset="-128"/>
                  <a:cs typeface="Courier New" panose="02070309020205020404" pitchFamily="49" charset="0"/>
                </a:endParaRPr>
              </a:p>
              <a:p>
                <a:pPr marL="0" indent="0">
                  <a:lnSpc>
                    <a:spcPct val="100000"/>
                  </a:lnSpc>
                  <a:buNone/>
                </a:pPr>
                <a:r>
                  <a:rPr lang="it-IT" sz="1400" dirty="0">
                    <a:solidFill>
                      <a:schemeClr val="bg2">
                        <a:lumMod val="25000"/>
                      </a:schemeClr>
                    </a:solidFill>
                    <a:latin typeface="Courier New" panose="02070309020205020404" pitchFamily="49" charset="0"/>
                    <a:ea typeface="MS PMincho" panose="020B0400000000000000" pitchFamily="18" charset="-128"/>
                    <a:cs typeface="Courier New" panose="02070309020205020404" pitchFamily="49" charset="0"/>
                  </a:rPr>
                  <a:t>t to earthquake </a:t>
                </a:r>
                <a14:m>
                  <m:oMath xmlns:m="http://schemas.openxmlformats.org/officeDocument/2006/math">
                    <m:r>
                      <a:rPr lang="it-IT" sz="1400">
                        <a:solidFill>
                          <a:schemeClr val="bg2">
                            <a:lumMod val="25000"/>
                          </a:schemeClr>
                        </a:solidFill>
                        <a:latin typeface="Cambria Math" panose="02040503050406030204" pitchFamily="18" charset="0"/>
                        <a:ea typeface="MS PMincho" panose="020B0400000000000000" pitchFamily="18" charset="-128"/>
                        <a:cs typeface="Courier New" panose="02070309020205020404" pitchFamily="49" charset="0"/>
                      </a:rPr>
                      <m:t>𝑡</m:t>
                    </m:r>
                    <m:r>
                      <a:rPr lang="it-IT" sz="1400">
                        <a:solidFill>
                          <a:schemeClr val="bg2">
                            <a:lumMod val="25000"/>
                          </a:schemeClr>
                        </a:solidFill>
                        <a:latin typeface="Cambria Math" panose="02040503050406030204" pitchFamily="18" charset="0"/>
                        <a:ea typeface="MS PMincho" panose="020B0400000000000000" pitchFamily="18" charset="-128"/>
                        <a:cs typeface="Courier New" panose="02070309020205020404" pitchFamily="49" charset="0"/>
                      </a:rPr>
                      <m:t>=244</m:t>
                    </m:r>
                  </m:oMath>
                </a14:m>
                <a:endParaRPr lang="it-IT" sz="1400" dirty="0">
                  <a:solidFill>
                    <a:schemeClr val="bg2">
                      <a:lumMod val="25000"/>
                    </a:schemeClr>
                  </a:solidFill>
                  <a:latin typeface="Courier New" panose="02070309020205020404" pitchFamily="49" charset="0"/>
                  <a:ea typeface="MS PMincho" panose="020B0400000000000000" pitchFamily="18" charset="-128"/>
                  <a:cs typeface="Courier New" panose="02070309020205020404" pitchFamily="49" charset="0"/>
                </a:endParaRPr>
              </a:p>
            </p:txBody>
          </p:sp>
        </mc:Choice>
        <mc:Fallback xmlns="">
          <p:sp>
            <p:nvSpPr>
              <p:cNvPr id="18" name="Content Placeholder 2">
                <a:extLst>
                  <a:ext uri="{FF2B5EF4-FFF2-40B4-BE49-F238E27FC236}">
                    <a16:creationId xmlns:a16="http://schemas.microsoft.com/office/drawing/2014/main" id="{1813467E-2D5C-436A-1D1C-70C9A817EF09}"/>
                  </a:ext>
                </a:extLst>
              </p:cNvPr>
              <p:cNvSpPr txBox="1">
                <a:spLocks noRot="1" noChangeAspect="1" noMove="1" noResize="1" noEditPoints="1" noAdjustHandles="1" noChangeArrowheads="1" noChangeShapeType="1" noTextEdit="1"/>
              </p:cNvSpPr>
              <p:nvPr/>
            </p:nvSpPr>
            <p:spPr>
              <a:xfrm>
                <a:off x="6844862" y="4508004"/>
                <a:ext cx="3237186" cy="537163"/>
              </a:xfrm>
              <a:prstGeom prst="rect">
                <a:avLst/>
              </a:prstGeom>
              <a:blipFill>
                <a:blip r:embed="rId4"/>
                <a:stretch>
                  <a:fillRect l="-784" b="-30233"/>
                </a:stretch>
              </a:blipFill>
            </p:spPr>
            <p:txBody>
              <a:bodyPr/>
              <a:lstStyle/>
              <a:p>
                <a:r>
                  <a:rPr lang="en-GB">
                    <a:noFill/>
                  </a:rPr>
                  <a:t> </a:t>
                </a:r>
              </a:p>
            </p:txBody>
          </p:sp>
        </mc:Fallback>
      </mc:AlternateContent>
      <p:grpSp>
        <p:nvGrpSpPr>
          <p:cNvPr id="4" name="Group 3">
            <a:extLst>
              <a:ext uri="{FF2B5EF4-FFF2-40B4-BE49-F238E27FC236}">
                <a16:creationId xmlns:a16="http://schemas.microsoft.com/office/drawing/2014/main" id="{5BDA6E4B-682A-79A9-06AC-76782964EBB5}"/>
              </a:ext>
            </a:extLst>
          </p:cNvPr>
          <p:cNvGrpSpPr/>
          <p:nvPr/>
        </p:nvGrpSpPr>
        <p:grpSpPr>
          <a:xfrm>
            <a:off x="6844862" y="1785628"/>
            <a:ext cx="2252348" cy="2213827"/>
            <a:chOff x="6844862" y="1785628"/>
            <a:chExt cx="2252348" cy="221382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FFAFB2-B847-97DC-6293-BD6E1B16395E}"/>
                    </a:ext>
                  </a:extLst>
                </p:cNvPr>
                <p:cNvSpPr txBox="1"/>
                <p:nvPr/>
              </p:nvSpPr>
              <p:spPr>
                <a:xfrm>
                  <a:off x="6844862" y="3236536"/>
                  <a:ext cx="45903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100" b="0" i="1" smtClean="0">
                            <a:solidFill>
                              <a:schemeClr val="bg2">
                                <a:lumMod val="25000"/>
                              </a:schemeClr>
                            </a:solidFill>
                            <a:latin typeface="Cambria Math" panose="02040503050406030204" pitchFamily="18" charset="0"/>
                          </a:rPr>
                          <m:t>𝐶𝐿</m:t>
                        </m:r>
                        <m:r>
                          <a:rPr lang="it-IT" sz="1100" b="0" i="1" smtClean="0">
                            <a:solidFill>
                              <a:schemeClr val="bg2">
                                <a:lumMod val="25000"/>
                              </a:schemeClr>
                            </a:solidFill>
                            <a:latin typeface="Cambria Math" panose="02040503050406030204" pitchFamily="18" charset="0"/>
                          </a:rPr>
                          <m:t>=</m:t>
                        </m:r>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𝑥</m:t>
                            </m:r>
                          </m:e>
                        </m:acc>
                      </m:oMath>
                    </m:oMathPara>
                  </a14:m>
                  <a:endParaRPr lang="it-IT" sz="1100" b="0" dirty="0">
                    <a:solidFill>
                      <a:schemeClr val="bg2">
                        <a:lumMod val="25000"/>
                      </a:schemeClr>
                    </a:solidFill>
                  </a:endParaRPr>
                </a:p>
              </p:txBody>
            </p:sp>
          </mc:Choice>
          <mc:Fallback xmlns="">
            <p:sp>
              <p:nvSpPr>
                <p:cNvPr id="8" name="TextBox 7">
                  <a:extLst>
                    <a:ext uri="{FF2B5EF4-FFF2-40B4-BE49-F238E27FC236}">
                      <a16:creationId xmlns:a16="http://schemas.microsoft.com/office/drawing/2014/main" id="{A5FFAFB2-B847-97DC-6293-BD6E1B16395E}"/>
                    </a:ext>
                  </a:extLst>
                </p:cNvPr>
                <p:cNvSpPr txBox="1">
                  <a:spLocks noRot="1" noChangeAspect="1" noMove="1" noResize="1" noEditPoints="1" noAdjustHandles="1" noChangeArrowheads="1" noChangeShapeType="1" noTextEdit="1"/>
                </p:cNvSpPr>
                <p:nvPr/>
              </p:nvSpPr>
              <p:spPr>
                <a:xfrm>
                  <a:off x="6844862" y="3236536"/>
                  <a:ext cx="459035" cy="169277"/>
                </a:xfrm>
                <a:prstGeom prst="rect">
                  <a:avLst/>
                </a:prstGeom>
                <a:blipFill>
                  <a:blip r:embed="rId5"/>
                  <a:stretch>
                    <a:fillRect l="-81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7FBABEC-1F5B-3E7E-2360-4B7D980D5DCB}"/>
                    </a:ext>
                  </a:extLst>
                </p:cNvPr>
                <p:cNvSpPr txBox="1"/>
                <p:nvPr/>
              </p:nvSpPr>
              <p:spPr>
                <a:xfrm>
                  <a:off x="6844862" y="2642894"/>
                  <a:ext cx="2252348" cy="500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100" b="0" i="1" smtClean="0">
                            <a:solidFill>
                              <a:schemeClr val="bg2">
                                <a:lumMod val="25000"/>
                              </a:schemeClr>
                            </a:solidFill>
                            <a:latin typeface="Cambria Math" panose="02040503050406030204" pitchFamily="18" charset="0"/>
                          </a:rPr>
                          <m:t>𝑈𝐶𝐿</m:t>
                        </m:r>
                        <m:r>
                          <a:rPr lang="it-IT" sz="1100" b="0" i="1" smtClean="0">
                            <a:solidFill>
                              <a:schemeClr val="bg2">
                                <a:lumMod val="25000"/>
                              </a:schemeClr>
                            </a:solidFill>
                            <a:latin typeface="Cambria Math" panose="02040503050406030204" pitchFamily="18" charset="0"/>
                          </a:rPr>
                          <m:t>=</m:t>
                        </m:r>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𝑥</m:t>
                            </m:r>
                          </m:e>
                        </m:acc>
                        <m:r>
                          <a:rPr lang="it-IT" sz="1100" b="0" i="0" smtClean="0">
                            <a:solidFill>
                              <a:schemeClr val="bg2">
                                <a:lumMod val="25000"/>
                              </a:schemeClr>
                            </a:solidFill>
                            <a:latin typeface="Cambria Math" panose="02040503050406030204" pitchFamily="18" charset="0"/>
                          </a:rPr>
                          <m:t>+</m:t>
                        </m:r>
                        <m:r>
                          <a:rPr lang="it-IT" sz="1100" b="0" i="1" smtClean="0">
                            <a:solidFill>
                              <a:schemeClr val="bg2">
                                <a:lumMod val="25000"/>
                              </a:schemeClr>
                            </a:solidFill>
                            <a:latin typeface="Cambria Math" panose="02040503050406030204" pitchFamily="18" charset="0"/>
                          </a:rPr>
                          <m:t>𝐿</m:t>
                        </m:r>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𝜎</m:t>
                            </m:r>
                          </m:e>
                        </m:acc>
                        <m:rad>
                          <m:radPr>
                            <m:degHide m:val="on"/>
                            <m:ctrlPr>
                              <a:rPr lang="it-IT" sz="1100" b="0" i="1" smtClean="0">
                                <a:solidFill>
                                  <a:schemeClr val="bg2">
                                    <a:lumMod val="25000"/>
                                  </a:schemeClr>
                                </a:solidFill>
                                <a:latin typeface="Cambria Math" panose="02040503050406030204" pitchFamily="18" charset="0"/>
                              </a:rPr>
                            </m:ctrlPr>
                          </m:radPr>
                          <m:deg/>
                          <m:e>
                            <m:f>
                              <m:fPr>
                                <m:ctrlPr>
                                  <a:rPr lang="it-IT" sz="1100" b="0" i="1" smtClean="0">
                                    <a:solidFill>
                                      <a:schemeClr val="bg2">
                                        <a:lumMod val="25000"/>
                                      </a:schemeClr>
                                    </a:solidFill>
                                    <a:latin typeface="Cambria Math" panose="02040503050406030204" pitchFamily="18" charset="0"/>
                                  </a:rPr>
                                </m:ctrlPr>
                              </m:fPr>
                              <m:num>
                                <m:r>
                                  <a:rPr lang="it-IT" sz="1100" b="0" i="1" smtClean="0">
                                    <a:solidFill>
                                      <a:schemeClr val="bg2">
                                        <a:lumMod val="25000"/>
                                      </a:schemeClr>
                                    </a:solidFill>
                                    <a:latin typeface="Cambria Math" panose="02040503050406030204" pitchFamily="18" charset="0"/>
                                  </a:rPr>
                                  <m:t>𝜆</m:t>
                                </m:r>
                              </m:num>
                              <m:den>
                                <m:r>
                                  <a:rPr lang="it-IT" sz="1100" b="0" i="1" smtClean="0">
                                    <a:solidFill>
                                      <a:schemeClr val="bg2">
                                        <a:lumMod val="25000"/>
                                      </a:schemeClr>
                                    </a:solidFill>
                                    <a:latin typeface="Cambria Math" panose="02040503050406030204" pitchFamily="18" charset="0"/>
                                  </a:rPr>
                                  <m:t>2−</m:t>
                                </m:r>
                                <m:r>
                                  <a:rPr lang="it-IT" sz="1100" b="0" i="1" smtClean="0">
                                    <a:solidFill>
                                      <a:schemeClr val="bg2">
                                        <a:lumMod val="25000"/>
                                      </a:schemeClr>
                                    </a:solidFill>
                                    <a:latin typeface="Cambria Math" panose="02040503050406030204" pitchFamily="18" charset="0"/>
                                  </a:rPr>
                                  <m:t>𝜆</m:t>
                                </m:r>
                              </m:den>
                            </m:f>
                            <m:d>
                              <m:dPr>
                                <m:begChr m:val="["/>
                                <m:endChr m:val="]"/>
                                <m:ctrlPr>
                                  <a:rPr lang="it-IT" sz="1100" b="0" i="1" smtClean="0">
                                    <a:solidFill>
                                      <a:schemeClr val="bg2">
                                        <a:lumMod val="25000"/>
                                      </a:schemeClr>
                                    </a:solidFill>
                                    <a:latin typeface="Cambria Math" panose="02040503050406030204" pitchFamily="18" charset="0"/>
                                  </a:rPr>
                                </m:ctrlPr>
                              </m:dPr>
                              <m:e>
                                <m:r>
                                  <a:rPr lang="it-IT" sz="1100" b="0" i="1" smtClean="0">
                                    <a:solidFill>
                                      <a:schemeClr val="bg2">
                                        <a:lumMod val="25000"/>
                                      </a:schemeClr>
                                    </a:solidFill>
                                    <a:latin typeface="Cambria Math" panose="02040503050406030204" pitchFamily="18" charset="0"/>
                                  </a:rPr>
                                  <m:t>1−</m:t>
                                </m:r>
                                <m:sSup>
                                  <m:sSupPr>
                                    <m:ctrlPr>
                                      <a:rPr lang="it-IT" sz="1100" b="0" i="1" smtClean="0">
                                        <a:solidFill>
                                          <a:schemeClr val="bg2">
                                            <a:lumMod val="25000"/>
                                          </a:schemeClr>
                                        </a:solidFill>
                                        <a:latin typeface="Cambria Math" panose="02040503050406030204" pitchFamily="18" charset="0"/>
                                      </a:rPr>
                                    </m:ctrlPr>
                                  </m:sSupPr>
                                  <m:e>
                                    <m:d>
                                      <m:dPr>
                                        <m:ctrlPr>
                                          <a:rPr lang="it-IT" sz="1100" b="0" i="1" smtClean="0">
                                            <a:solidFill>
                                              <a:schemeClr val="bg2">
                                                <a:lumMod val="25000"/>
                                              </a:schemeClr>
                                            </a:solidFill>
                                            <a:latin typeface="Cambria Math" panose="02040503050406030204" pitchFamily="18" charset="0"/>
                                          </a:rPr>
                                        </m:ctrlPr>
                                      </m:dPr>
                                      <m:e>
                                        <m:r>
                                          <a:rPr lang="it-IT" sz="1100" b="0" i="1" smtClean="0">
                                            <a:solidFill>
                                              <a:schemeClr val="bg2">
                                                <a:lumMod val="25000"/>
                                              </a:schemeClr>
                                            </a:solidFill>
                                            <a:latin typeface="Cambria Math" panose="02040503050406030204" pitchFamily="18" charset="0"/>
                                          </a:rPr>
                                          <m:t>1−</m:t>
                                        </m:r>
                                        <m:r>
                                          <a:rPr lang="it-IT" sz="1100" b="0" i="1" smtClean="0">
                                            <a:solidFill>
                                              <a:schemeClr val="bg2">
                                                <a:lumMod val="25000"/>
                                              </a:schemeClr>
                                            </a:solidFill>
                                            <a:latin typeface="Cambria Math" panose="02040503050406030204" pitchFamily="18" charset="0"/>
                                          </a:rPr>
                                          <m:t>𝜆</m:t>
                                        </m:r>
                                      </m:e>
                                    </m:d>
                                  </m:e>
                                  <m:sup>
                                    <m:r>
                                      <a:rPr lang="it-IT" sz="1100" b="0" i="1" smtClean="0">
                                        <a:solidFill>
                                          <a:schemeClr val="bg2">
                                            <a:lumMod val="25000"/>
                                          </a:schemeClr>
                                        </a:solidFill>
                                        <a:latin typeface="Cambria Math" panose="02040503050406030204" pitchFamily="18" charset="0"/>
                                      </a:rPr>
                                      <m:t>2</m:t>
                                    </m:r>
                                    <m:r>
                                      <a:rPr lang="it-IT" sz="1100" b="0" i="1" smtClean="0">
                                        <a:solidFill>
                                          <a:schemeClr val="bg2">
                                            <a:lumMod val="25000"/>
                                          </a:schemeClr>
                                        </a:solidFill>
                                        <a:latin typeface="Cambria Math" panose="02040503050406030204" pitchFamily="18" charset="0"/>
                                      </a:rPr>
                                      <m:t>𝑖</m:t>
                                    </m:r>
                                  </m:sup>
                                </m:sSup>
                              </m:e>
                            </m:d>
                          </m:e>
                        </m:rad>
                      </m:oMath>
                    </m:oMathPara>
                  </a14:m>
                  <a:endParaRPr lang="it-IT" sz="1100" b="0" dirty="0">
                    <a:solidFill>
                      <a:schemeClr val="bg2">
                        <a:lumMod val="25000"/>
                      </a:schemeClr>
                    </a:solidFill>
                  </a:endParaRPr>
                </a:p>
              </p:txBody>
            </p:sp>
          </mc:Choice>
          <mc:Fallback xmlns="">
            <p:sp>
              <p:nvSpPr>
                <p:cNvPr id="14" name="TextBox 13">
                  <a:extLst>
                    <a:ext uri="{FF2B5EF4-FFF2-40B4-BE49-F238E27FC236}">
                      <a16:creationId xmlns:a16="http://schemas.microsoft.com/office/drawing/2014/main" id="{D7FBABEC-1F5B-3E7E-2360-4B7D980D5DCB}"/>
                    </a:ext>
                  </a:extLst>
                </p:cNvPr>
                <p:cNvSpPr txBox="1">
                  <a:spLocks noRot="1" noChangeAspect="1" noMove="1" noResize="1" noEditPoints="1" noAdjustHandles="1" noChangeArrowheads="1" noChangeShapeType="1" noTextEdit="1"/>
                </p:cNvSpPr>
                <p:nvPr/>
              </p:nvSpPr>
              <p:spPr>
                <a:xfrm>
                  <a:off x="6844862" y="2642894"/>
                  <a:ext cx="2252348" cy="500137"/>
                </a:xfrm>
                <a:prstGeom prst="rect">
                  <a:avLst/>
                </a:prstGeom>
                <a:blipFill>
                  <a:blip r:embed="rId6"/>
                  <a:stretch>
                    <a:fillRect l="-5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8D76A19-74CA-58B7-4CD8-B0F88B684B7A}"/>
                    </a:ext>
                  </a:extLst>
                </p:cNvPr>
                <p:cNvSpPr txBox="1"/>
                <p:nvPr/>
              </p:nvSpPr>
              <p:spPr>
                <a:xfrm>
                  <a:off x="6844862" y="1785628"/>
                  <a:ext cx="2086404" cy="540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100" b="0" i="1" smtClean="0">
                                <a:solidFill>
                                  <a:schemeClr val="bg2">
                                    <a:lumMod val="25000"/>
                                  </a:schemeClr>
                                </a:solidFill>
                                <a:latin typeface="Cambria Math" panose="02040503050406030204" pitchFamily="18" charset="0"/>
                              </a:rPr>
                            </m:ctrlPr>
                          </m:sSubPr>
                          <m:e>
                            <m:r>
                              <a:rPr lang="it-IT" sz="1100" b="0" i="1" smtClean="0">
                                <a:solidFill>
                                  <a:schemeClr val="bg2">
                                    <a:lumMod val="25000"/>
                                  </a:schemeClr>
                                </a:solidFill>
                                <a:latin typeface="Cambria Math" panose="02040503050406030204" pitchFamily="18" charset="0"/>
                              </a:rPr>
                              <m:t>𝑧</m:t>
                            </m:r>
                          </m:e>
                          <m:sub>
                            <m:r>
                              <a:rPr lang="it-IT" sz="1100" b="0" i="1" smtClean="0">
                                <a:solidFill>
                                  <a:schemeClr val="bg2">
                                    <a:lumMod val="25000"/>
                                  </a:schemeClr>
                                </a:solidFill>
                                <a:latin typeface="Cambria Math" panose="02040503050406030204" pitchFamily="18" charset="0"/>
                              </a:rPr>
                              <m:t>𝑖</m:t>
                            </m:r>
                          </m:sub>
                        </m:sSub>
                        <m:r>
                          <a:rPr lang="it-IT" sz="1100" b="0" i="1" smtClean="0">
                            <a:solidFill>
                              <a:schemeClr val="bg2">
                                <a:lumMod val="25000"/>
                              </a:schemeClr>
                            </a:solidFill>
                            <a:latin typeface="Cambria Math" panose="02040503050406030204" pitchFamily="18" charset="0"/>
                          </a:rPr>
                          <m:t>=</m:t>
                        </m:r>
                        <m:d>
                          <m:dPr>
                            <m:begChr m:val="{"/>
                            <m:endChr m:val=""/>
                            <m:ctrlPr>
                              <a:rPr lang="it-IT" sz="1100" b="0" i="1" smtClean="0">
                                <a:solidFill>
                                  <a:schemeClr val="bg2">
                                    <a:lumMod val="25000"/>
                                  </a:schemeClr>
                                </a:solidFill>
                                <a:latin typeface="Cambria Math" panose="02040503050406030204" pitchFamily="18" charset="0"/>
                              </a:rPr>
                            </m:ctrlPr>
                          </m:dPr>
                          <m:e>
                            <m:eqArr>
                              <m:eqArrPr>
                                <m:ctrlPr>
                                  <a:rPr lang="it-IT" sz="1100" b="0" i="1" smtClean="0">
                                    <a:solidFill>
                                      <a:schemeClr val="bg2">
                                        <a:lumMod val="25000"/>
                                      </a:schemeClr>
                                    </a:solidFill>
                                    <a:latin typeface="Cambria Math" panose="02040503050406030204" pitchFamily="18" charset="0"/>
                                  </a:rPr>
                                </m:ctrlPr>
                              </m:eqArrPr>
                              <m:e>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𝑥</m:t>
                                    </m:r>
                                  </m:e>
                                </m:acc>
                                <m:r>
                                  <a:rPr lang="it-IT" sz="1100" b="0" i="1" smtClean="0">
                                    <a:solidFill>
                                      <a:schemeClr val="bg2">
                                        <a:lumMod val="25000"/>
                                      </a:schemeClr>
                                    </a:solidFill>
                                    <a:latin typeface="Cambria Math" panose="02040503050406030204" pitchFamily="18" charset="0"/>
                                  </a:rPr>
                                  <m:t>&amp;,  </m:t>
                                </m:r>
                                <m:r>
                                  <a:rPr lang="it-IT" sz="1100" b="0" i="1" smtClean="0">
                                    <a:solidFill>
                                      <a:schemeClr val="bg2">
                                        <a:lumMod val="25000"/>
                                      </a:schemeClr>
                                    </a:solidFill>
                                    <a:latin typeface="Cambria Math" panose="02040503050406030204" pitchFamily="18" charset="0"/>
                                  </a:rPr>
                                  <m:t>𝑖</m:t>
                                </m:r>
                                <m:r>
                                  <a:rPr lang="it-IT" sz="1100" b="0" i="1" smtClean="0">
                                    <a:solidFill>
                                      <a:schemeClr val="bg2">
                                        <a:lumMod val="25000"/>
                                      </a:schemeClr>
                                    </a:solidFill>
                                    <a:latin typeface="Cambria Math" panose="02040503050406030204" pitchFamily="18" charset="0"/>
                                  </a:rPr>
                                  <m:t>=0</m:t>
                                </m:r>
                              </m:e>
                              <m:e/>
                              <m:e>
                                <m:r>
                                  <a:rPr lang="it-IT" sz="1100" b="0" i="1" smtClean="0">
                                    <a:solidFill>
                                      <a:schemeClr val="bg2">
                                        <a:lumMod val="25000"/>
                                      </a:schemeClr>
                                    </a:solidFill>
                                    <a:latin typeface="Cambria Math" panose="02040503050406030204" pitchFamily="18" charset="0"/>
                                  </a:rPr>
                                  <m:t>𝜆</m:t>
                                </m:r>
                                <m:sSub>
                                  <m:sSubPr>
                                    <m:ctrlPr>
                                      <a:rPr lang="it-IT" sz="1100" b="0" i="1" smtClean="0">
                                        <a:solidFill>
                                          <a:schemeClr val="bg2">
                                            <a:lumMod val="25000"/>
                                          </a:schemeClr>
                                        </a:solidFill>
                                        <a:latin typeface="Cambria Math" panose="02040503050406030204" pitchFamily="18" charset="0"/>
                                      </a:rPr>
                                    </m:ctrlPr>
                                  </m:sSubPr>
                                  <m:e>
                                    <m:r>
                                      <a:rPr lang="it-IT" sz="1100" b="0" i="1" smtClean="0">
                                        <a:solidFill>
                                          <a:schemeClr val="bg2">
                                            <a:lumMod val="25000"/>
                                          </a:schemeClr>
                                        </a:solidFill>
                                        <a:latin typeface="Cambria Math" panose="02040503050406030204" pitchFamily="18" charset="0"/>
                                      </a:rPr>
                                      <m:t>𝑥</m:t>
                                    </m:r>
                                  </m:e>
                                  <m:sub>
                                    <m:r>
                                      <a:rPr lang="it-IT" sz="1100" b="0" i="1" smtClean="0">
                                        <a:solidFill>
                                          <a:schemeClr val="bg2">
                                            <a:lumMod val="25000"/>
                                          </a:schemeClr>
                                        </a:solidFill>
                                        <a:latin typeface="Cambria Math" panose="02040503050406030204" pitchFamily="18" charset="0"/>
                                      </a:rPr>
                                      <m:t>𝑖</m:t>
                                    </m:r>
                                  </m:sub>
                                </m:sSub>
                                <m:r>
                                  <a:rPr lang="it-IT" sz="1100" b="0" i="1" smtClean="0">
                                    <a:solidFill>
                                      <a:schemeClr val="bg2">
                                        <a:lumMod val="25000"/>
                                      </a:schemeClr>
                                    </a:solidFill>
                                    <a:latin typeface="Cambria Math" panose="02040503050406030204" pitchFamily="18" charset="0"/>
                                  </a:rPr>
                                  <m:t>+</m:t>
                                </m:r>
                                <m:d>
                                  <m:dPr>
                                    <m:ctrlPr>
                                      <a:rPr lang="it-IT" sz="1100" b="0" i="1" smtClean="0">
                                        <a:solidFill>
                                          <a:schemeClr val="bg2">
                                            <a:lumMod val="25000"/>
                                          </a:schemeClr>
                                        </a:solidFill>
                                        <a:latin typeface="Cambria Math" panose="02040503050406030204" pitchFamily="18" charset="0"/>
                                      </a:rPr>
                                    </m:ctrlPr>
                                  </m:dPr>
                                  <m:e>
                                    <m:r>
                                      <a:rPr lang="it-IT" sz="1100" b="0" i="1" smtClean="0">
                                        <a:solidFill>
                                          <a:schemeClr val="bg2">
                                            <a:lumMod val="25000"/>
                                          </a:schemeClr>
                                        </a:solidFill>
                                        <a:latin typeface="Cambria Math" panose="02040503050406030204" pitchFamily="18" charset="0"/>
                                      </a:rPr>
                                      <m:t>1−</m:t>
                                    </m:r>
                                    <m:r>
                                      <a:rPr lang="it-IT" sz="1100" b="0" i="1" smtClean="0">
                                        <a:solidFill>
                                          <a:schemeClr val="bg2">
                                            <a:lumMod val="25000"/>
                                          </a:schemeClr>
                                        </a:solidFill>
                                        <a:latin typeface="Cambria Math" panose="02040503050406030204" pitchFamily="18" charset="0"/>
                                      </a:rPr>
                                      <m:t>𝜆</m:t>
                                    </m:r>
                                  </m:e>
                                </m:d>
                                <m:sSub>
                                  <m:sSubPr>
                                    <m:ctrlPr>
                                      <a:rPr lang="it-IT" sz="1100" b="0" i="1" smtClean="0">
                                        <a:solidFill>
                                          <a:schemeClr val="bg2">
                                            <a:lumMod val="25000"/>
                                          </a:schemeClr>
                                        </a:solidFill>
                                        <a:latin typeface="Cambria Math" panose="02040503050406030204" pitchFamily="18" charset="0"/>
                                      </a:rPr>
                                    </m:ctrlPr>
                                  </m:sSubPr>
                                  <m:e>
                                    <m:r>
                                      <a:rPr lang="it-IT" sz="1100" b="0" i="1" smtClean="0">
                                        <a:solidFill>
                                          <a:schemeClr val="bg2">
                                            <a:lumMod val="25000"/>
                                          </a:schemeClr>
                                        </a:solidFill>
                                        <a:latin typeface="Cambria Math" panose="02040503050406030204" pitchFamily="18" charset="0"/>
                                      </a:rPr>
                                      <m:t>𝑧</m:t>
                                    </m:r>
                                  </m:e>
                                  <m:sub>
                                    <m:r>
                                      <a:rPr lang="it-IT" sz="1100" b="0" i="1" smtClean="0">
                                        <a:solidFill>
                                          <a:schemeClr val="bg2">
                                            <a:lumMod val="25000"/>
                                          </a:schemeClr>
                                        </a:solidFill>
                                        <a:latin typeface="Cambria Math" panose="02040503050406030204" pitchFamily="18" charset="0"/>
                                      </a:rPr>
                                      <m:t>𝑖</m:t>
                                    </m:r>
                                    <m:r>
                                      <a:rPr lang="it-IT" sz="1100" b="0" i="1" smtClean="0">
                                        <a:solidFill>
                                          <a:schemeClr val="bg2">
                                            <a:lumMod val="25000"/>
                                          </a:schemeClr>
                                        </a:solidFill>
                                        <a:latin typeface="Cambria Math" panose="02040503050406030204" pitchFamily="18" charset="0"/>
                                      </a:rPr>
                                      <m:t>−1</m:t>
                                    </m:r>
                                  </m:sub>
                                </m:sSub>
                                <m:r>
                                  <a:rPr lang="it-IT" sz="1100" b="0" i="1" smtClean="0">
                                    <a:solidFill>
                                      <a:schemeClr val="bg2">
                                        <a:lumMod val="25000"/>
                                      </a:schemeClr>
                                    </a:solidFill>
                                    <a:latin typeface="Cambria Math" panose="02040503050406030204" pitchFamily="18" charset="0"/>
                                  </a:rPr>
                                  <m:t>,  </m:t>
                                </m:r>
                                <m:r>
                                  <a:rPr lang="it-IT" sz="1100" b="0" i="1" smtClean="0">
                                    <a:solidFill>
                                      <a:schemeClr val="bg2">
                                        <a:lumMod val="25000"/>
                                      </a:schemeClr>
                                    </a:solidFill>
                                    <a:latin typeface="Cambria Math" panose="02040503050406030204" pitchFamily="18" charset="0"/>
                                  </a:rPr>
                                  <m:t>𝑖</m:t>
                                </m:r>
                                <m:r>
                                  <a:rPr lang="it-IT" sz="1100" b="0" i="1" smtClean="0">
                                    <a:solidFill>
                                      <a:schemeClr val="bg2">
                                        <a:lumMod val="25000"/>
                                      </a:schemeClr>
                                    </a:solidFill>
                                    <a:latin typeface="Cambria Math" panose="02040503050406030204" pitchFamily="18" charset="0"/>
                                  </a:rPr>
                                  <m:t>≥0</m:t>
                                </m:r>
                              </m:e>
                            </m:eqArr>
                          </m:e>
                        </m:d>
                      </m:oMath>
                    </m:oMathPara>
                  </a14:m>
                  <a:endParaRPr lang="it-IT" sz="1100" b="0" dirty="0">
                    <a:solidFill>
                      <a:schemeClr val="bg2">
                        <a:lumMod val="25000"/>
                      </a:schemeClr>
                    </a:solidFill>
                  </a:endParaRPr>
                </a:p>
              </p:txBody>
            </p:sp>
          </mc:Choice>
          <mc:Fallback xmlns="">
            <p:sp>
              <p:nvSpPr>
                <p:cNvPr id="15" name="TextBox 14">
                  <a:extLst>
                    <a:ext uri="{FF2B5EF4-FFF2-40B4-BE49-F238E27FC236}">
                      <a16:creationId xmlns:a16="http://schemas.microsoft.com/office/drawing/2014/main" id="{18D76A19-74CA-58B7-4CD8-B0F88B684B7A}"/>
                    </a:ext>
                  </a:extLst>
                </p:cNvPr>
                <p:cNvSpPr txBox="1">
                  <a:spLocks noRot="1" noChangeAspect="1" noMove="1" noResize="1" noEditPoints="1" noAdjustHandles="1" noChangeArrowheads="1" noChangeShapeType="1" noTextEdit="1"/>
                </p:cNvSpPr>
                <p:nvPr/>
              </p:nvSpPr>
              <p:spPr>
                <a:xfrm>
                  <a:off x="6844862" y="1785628"/>
                  <a:ext cx="2086404" cy="540404"/>
                </a:xfrm>
                <a:prstGeom prst="rect">
                  <a:avLst/>
                </a:prstGeom>
                <a:blipFill>
                  <a:blip r:embed="rId7"/>
                  <a:stretch>
                    <a:fillRect l="-35152" t="-227273" r="-1212" b="-3272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EE017F-1AD6-66C3-CC9B-BC5051813009}"/>
                    </a:ext>
                  </a:extLst>
                </p:cNvPr>
                <p:cNvSpPr txBox="1"/>
                <p:nvPr/>
              </p:nvSpPr>
              <p:spPr>
                <a:xfrm>
                  <a:off x="6844862" y="3499318"/>
                  <a:ext cx="2212593" cy="500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100" b="0" i="1" smtClean="0">
                            <a:solidFill>
                              <a:schemeClr val="bg2">
                                <a:lumMod val="25000"/>
                              </a:schemeClr>
                            </a:solidFill>
                            <a:latin typeface="Cambria Math" panose="02040503050406030204" pitchFamily="18" charset="0"/>
                          </a:rPr>
                          <m:t>𝐿𝐶𝐿</m:t>
                        </m:r>
                        <m:r>
                          <a:rPr lang="it-IT" sz="1100" b="0" i="1" smtClean="0">
                            <a:solidFill>
                              <a:schemeClr val="bg2">
                                <a:lumMod val="25000"/>
                              </a:schemeClr>
                            </a:solidFill>
                            <a:latin typeface="Cambria Math" panose="02040503050406030204" pitchFamily="18" charset="0"/>
                          </a:rPr>
                          <m:t>=</m:t>
                        </m:r>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𝑥</m:t>
                            </m:r>
                          </m:e>
                        </m:acc>
                        <m:r>
                          <a:rPr lang="it-IT" sz="1100" b="0" i="0" smtClean="0">
                            <a:solidFill>
                              <a:schemeClr val="bg2">
                                <a:lumMod val="25000"/>
                              </a:schemeClr>
                            </a:solidFill>
                            <a:latin typeface="Cambria Math" panose="02040503050406030204" pitchFamily="18" charset="0"/>
                          </a:rPr>
                          <m:t>−</m:t>
                        </m:r>
                        <m:r>
                          <a:rPr lang="it-IT" sz="1100" b="0" i="1" smtClean="0">
                            <a:solidFill>
                              <a:schemeClr val="bg2">
                                <a:lumMod val="25000"/>
                              </a:schemeClr>
                            </a:solidFill>
                            <a:latin typeface="Cambria Math" panose="02040503050406030204" pitchFamily="18" charset="0"/>
                          </a:rPr>
                          <m:t>𝐿</m:t>
                        </m:r>
                        <m:acc>
                          <m:accPr>
                            <m:chr m:val="̂"/>
                            <m:ctrlPr>
                              <a:rPr lang="it-IT" sz="1100" b="0" i="1" smtClean="0">
                                <a:solidFill>
                                  <a:schemeClr val="bg2">
                                    <a:lumMod val="25000"/>
                                  </a:schemeClr>
                                </a:solidFill>
                                <a:latin typeface="Cambria Math" panose="02040503050406030204" pitchFamily="18" charset="0"/>
                              </a:rPr>
                            </m:ctrlPr>
                          </m:accPr>
                          <m:e>
                            <m:r>
                              <a:rPr lang="it-IT" sz="1100" b="0" i="1" smtClean="0">
                                <a:solidFill>
                                  <a:schemeClr val="bg2">
                                    <a:lumMod val="25000"/>
                                  </a:schemeClr>
                                </a:solidFill>
                                <a:latin typeface="Cambria Math" panose="02040503050406030204" pitchFamily="18" charset="0"/>
                              </a:rPr>
                              <m:t>𝜎</m:t>
                            </m:r>
                          </m:e>
                        </m:acc>
                        <m:rad>
                          <m:radPr>
                            <m:degHide m:val="on"/>
                            <m:ctrlPr>
                              <a:rPr lang="it-IT" sz="1100" b="0" i="1" smtClean="0">
                                <a:solidFill>
                                  <a:schemeClr val="bg2">
                                    <a:lumMod val="25000"/>
                                  </a:schemeClr>
                                </a:solidFill>
                                <a:latin typeface="Cambria Math" panose="02040503050406030204" pitchFamily="18" charset="0"/>
                              </a:rPr>
                            </m:ctrlPr>
                          </m:radPr>
                          <m:deg/>
                          <m:e>
                            <m:f>
                              <m:fPr>
                                <m:ctrlPr>
                                  <a:rPr lang="it-IT" sz="1100" b="0" i="1" smtClean="0">
                                    <a:solidFill>
                                      <a:schemeClr val="bg2">
                                        <a:lumMod val="25000"/>
                                      </a:schemeClr>
                                    </a:solidFill>
                                    <a:latin typeface="Cambria Math" panose="02040503050406030204" pitchFamily="18" charset="0"/>
                                  </a:rPr>
                                </m:ctrlPr>
                              </m:fPr>
                              <m:num>
                                <m:r>
                                  <a:rPr lang="it-IT" sz="1100" b="0" i="1" smtClean="0">
                                    <a:solidFill>
                                      <a:schemeClr val="bg2">
                                        <a:lumMod val="25000"/>
                                      </a:schemeClr>
                                    </a:solidFill>
                                    <a:latin typeface="Cambria Math" panose="02040503050406030204" pitchFamily="18" charset="0"/>
                                  </a:rPr>
                                  <m:t>𝜆</m:t>
                                </m:r>
                              </m:num>
                              <m:den>
                                <m:r>
                                  <a:rPr lang="it-IT" sz="1100" b="0" i="1" smtClean="0">
                                    <a:solidFill>
                                      <a:schemeClr val="bg2">
                                        <a:lumMod val="25000"/>
                                      </a:schemeClr>
                                    </a:solidFill>
                                    <a:latin typeface="Cambria Math" panose="02040503050406030204" pitchFamily="18" charset="0"/>
                                  </a:rPr>
                                  <m:t>2−</m:t>
                                </m:r>
                                <m:r>
                                  <a:rPr lang="it-IT" sz="1100" b="0" i="1" smtClean="0">
                                    <a:solidFill>
                                      <a:schemeClr val="bg2">
                                        <a:lumMod val="25000"/>
                                      </a:schemeClr>
                                    </a:solidFill>
                                    <a:latin typeface="Cambria Math" panose="02040503050406030204" pitchFamily="18" charset="0"/>
                                  </a:rPr>
                                  <m:t>𝜆</m:t>
                                </m:r>
                              </m:den>
                            </m:f>
                            <m:d>
                              <m:dPr>
                                <m:begChr m:val="["/>
                                <m:endChr m:val="]"/>
                                <m:ctrlPr>
                                  <a:rPr lang="it-IT" sz="1100" b="0" i="1" smtClean="0">
                                    <a:solidFill>
                                      <a:schemeClr val="bg2">
                                        <a:lumMod val="25000"/>
                                      </a:schemeClr>
                                    </a:solidFill>
                                    <a:latin typeface="Cambria Math" panose="02040503050406030204" pitchFamily="18" charset="0"/>
                                  </a:rPr>
                                </m:ctrlPr>
                              </m:dPr>
                              <m:e>
                                <m:r>
                                  <a:rPr lang="it-IT" sz="1100" b="0" i="1" smtClean="0">
                                    <a:solidFill>
                                      <a:schemeClr val="bg2">
                                        <a:lumMod val="25000"/>
                                      </a:schemeClr>
                                    </a:solidFill>
                                    <a:latin typeface="Cambria Math" panose="02040503050406030204" pitchFamily="18" charset="0"/>
                                  </a:rPr>
                                  <m:t>1−</m:t>
                                </m:r>
                                <m:sSup>
                                  <m:sSupPr>
                                    <m:ctrlPr>
                                      <a:rPr lang="it-IT" sz="1100" b="0" i="1" smtClean="0">
                                        <a:solidFill>
                                          <a:schemeClr val="bg2">
                                            <a:lumMod val="25000"/>
                                          </a:schemeClr>
                                        </a:solidFill>
                                        <a:latin typeface="Cambria Math" panose="02040503050406030204" pitchFamily="18" charset="0"/>
                                      </a:rPr>
                                    </m:ctrlPr>
                                  </m:sSupPr>
                                  <m:e>
                                    <m:d>
                                      <m:dPr>
                                        <m:ctrlPr>
                                          <a:rPr lang="it-IT" sz="1100" b="0" i="1" smtClean="0">
                                            <a:solidFill>
                                              <a:schemeClr val="bg2">
                                                <a:lumMod val="25000"/>
                                              </a:schemeClr>
                                            </a:solidFill>
                                            <a:latin typeface="Cambria Math" panose="02040503050406030204" pitchFamily="18" charset="0"/>
                                          </a:rPr>
                                        </m:ctrlPr>
                                      </m:dPr>
                                      <m:e>
                                        <m:r>
                                          <a:rPr lang="it-IT" sz="1100" b="0" i="1" smtClean="0">
                                            <a:solidFill>
                                              <a:schemeClr val="bg2">
                                                <a:lumMod val="25000"/>
                                              </a:schemeClr>
                                            </a:solidFill>
                                            <a:latin typeface="Cambria Math" panose="02040503050406030204" pitchFamily="18" charset="0"/>
                                          </a:rPr>
                                          <m:t>1−</m:t>
                                        </m:r>
                                        <m:r>
                                          <a:rPr lang="it-IT" sz="1100" b="0" i="1" smtClean="0">
                                            <a:solidFill>
                                              <a:schemeClr val="bg2">
                                                <a:lumMod val="25000"/>
                                              </a:schemeClr>
                                            </a:solidFill>
                                            <a:latin typeface="Cambria Math" panose="02040503050406030204" pitchFamily="18" charset="0"/>
                                          </a:rPr>
                                          <m:t>𝜆</m:t>
                                        </m:r>
                                      </m:e>
                                    </m:d>
                                  </m:e>
                                  <m:sup>
                                    <m:r>
                                      <a:rPr lang="it-IT" sz="1100" b="0" i="1" smtClean="0">
                                        <a:solidFill>
                                          <a:schemeClr val="bg2">
                                            <a:lumMod val="25000"/>
                                          </a:schemeClr>
                                        </a:solidFill>
                                        <a:latin typeface="Cambria Math" panose="02040503050406030204" pitchFamily="18" charset="0"/>
                                      </a:rPr>
                                      <m:t>2</m:t>
                                    </m:r>
                                    <m:r>
                                      <a:rPr lang="it-IT" sz="1100" b="0" i="1" smtClean="0">
                                        <a:solidFill>
                                          <a:schemeClr val="bg2">
                                            <a:lumMod val="25000"/>
                                          </a:schemeClr>
                                        </a:solidFill>
                                        <a:latin typeface="Cambria Math" panose="02040503050406030204" pitchFamily="18" charset="0"/>
                                      </a:rPr>
                                      <m:t>𝑖</m:t>
                                    </m:r>
                                  </m:sup>
                                </m:sSup>
                              </m:e>
                            </m:d>
                          </m:e>
                        </m:rad>
                      </m:oMath>
                    </m:oMathPara>
                  </a14:m>
                  <a:endParaRPr lang="it-IT" sz="1100" b="0" dirty="0">
                    <a:solidFill>
                      <a:schemeClr val="bg2">
                        <a:lumMod val="25000"/>
                      </a:schemeClr>
                    </a:solidFill>
                  </a:endParaRPr>
                </a:p>
              </p:txBody>
            </p:sp>
          </mc:Choice>
          <mc:Fallback xmlns="">
            <p:sp>
              <p:nvSpPr>
                <p:cNvPr id="3" name="TextBox 2">
                  <a:extLst>
                    <a:ext uri="{FF2B5EF4-FFF2-40B4-BE49-F238E27FC236}">
                      <a16:creationId xmlns:a16="http://schemas.microsoft.com/office/drawing/2014/main" id="{19EE017F-1AD6-66C3-CC9B-BC5051813009}"/>
                    </a:ext>
                  </a:extLst>
                </p:cNvPr>
                <p:cNvSpPr txBox="1">
                  <a:spLocks noRot="1" noChangeAspect="1" noMove="1" noResize="1" noEditPoints="1" noAdjustHandles="1" noChangeArrowheads="1" noChangeShapeType="1" noTextEdit="1"/>
                </p:cNvSpPr>
                <p:nvPr/>
              </p:nvSpPr>
              <p:spPr>
                <a:xfrm>
                  <a:off x="6844862" y="3499318"/>
                  <a:ext cx="2212593" cy="500137"/>
                </a:xfrm>
                <a:prstGeom prst="rect">
                  <a:avLst/>
                </a:prstGeom>
                <a:blipFill>
                  <a:blip r:embed="rId8"/>
                  <a:stretch>
                    <a:fillRect l="-1143"/>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C231EE-9A9B-F8ED-E449-77926D55BAA2}"/>
                  </a:ext>
                </a:extLst>
              </p:cNvPr>
              <p:cNvSpPr txBox="1"/>
              <p:nvPr/>
            </p:nvSpPr>
            <p:spPr>
              <a:xfrm>
                <a:off x="6844862" y="5493012"/>
                <a:ext cx="2590026" cy="727892"/>
              </a:xfrm>
              <a:prstGeom prst="rect">
                <a:avLst/>
              </a:prstGeom>
              <a:noFill/>
            </p:spPr>
            <p:txBody>
              <a:bodyPr wrap="square" rtlCol="0">
                <a:spAutoFit/>
              </a:bodyPr>
              <a:lstStyle/>
              <a:p>
                <a:pPr>
                  <a:lnSpc>
                    <a:spcPct val="130000"/>
                  </a:lnSpc>
                </a:pPr>
                <a14:m>
                  <m:oMath xmlns:m="http://schemas.openxmlformats.org/officeDocument/2006/math">
                    <m:r>
                      <a:rPr lang="it-IT" sz="1050" b="0" i="1" smtClean="0">
                        <a:solidFill>
                          <a:schemeClr val="bg2">
                            <a:lumMod val="25000"/>
                          </a:schemeClr>
                        </a:solidFill>
                        <a:latin typeface="Cambria Math" panose="02040503050406030204" pitchFamily="18" charset="0"/>
                      </a:rPr>
                      <m:t>𝜆</m:t>
                    </m:r>
                    <m:r>
                      <a:rPr lang="it-IT" sz="1050" b="0" i="1" smtClean="0">
                        <a:solidFill>
                          <a:schemeClr val="bg2">
                            <a:lumMod val="25000"/>
                          </a:schemeClr>
                        </a:solidFill>
                        <a:latin typeface="Cambria Math" panose="02040503050406030204" pitchFamily="18" charset="0"/>
                      </a:rPr>
                      <m:t>=0.05</m:t>
                    </m:r>
                  </m:oMath>
                </a14:m>
                <a:r>
                  <a:rPr lang="it-IT" sz="1050" b="0" dirty="0">
                    <a:solidFill>
                      <a:schemeClr val="bg2">
                        <a:lumMod val="25000"/>
                      </a:schemeClr>
                    </a:solidFill>
                  </a:rPr>
                  <a:t> </a:t>
                </a:r>
              </a:p>
              <a:p>
                <a:pPr>
                  <a:lnSpc>
                    <a:spcPct val="130000"/>
                  </a:lnSpc>
                </a:pPr>
                <a14:m>
                  <m:oMath xmlns:m="http://schemas.openxmlformats.org/officeDocument/2006/math">
                    <m:r>
                      <a:rPr lang="it-IT" sz="1050" b="0" i="1" smtClean="0">
                        <a:solidFill>
                          <a:schemeClr val="bg2">
                            <a:lumMod val="25000"/>
                          </a:schemeClr>
                        </a:solidFill>
                        <a:latin typeface="Cambria Math" panose="02040503050406030204" pitchFamily="18" charset="0"/>
                      </a:rPr>
                      <m:t>𝐿</m:t>
                    </m:r>
                    <m:r>
                      <a:rPr lang="it-IT" sz="1050" b="0" i="1" smtClean="0">
                        <a:solidFill>
                          <a:schemeClr val="bg2">
                            <a:lumMod val="25000"/>
                          </a:schemeClr>
                        </a:solidFill>
                        <a:latin typeface="Cambria Math" panose="02040503050406030204" pitchFamily="18" charset="0"/>
                      </a:rPr>
                      <m:t>=2.615</m:t>
                    </m:r>
                  </m:oMath>
                </a14:m>
                <a:r>
                  <a:rPr lang="it-IT" sz="1050" b="0" dirty="0">
                    <a:solidFill>
                      <a:schemeClr val="bg2">
                        <a:lumMod val="25000"/>
                      </a:schemeClr>
                    </a:solidFill>
                  </a:rPr>
                  <a:t> </a:t>
                </a:r>
              </a:p>
              <a:p>
                <a:endParaRPr lang="en-GB" sz="600" i="1" dirty="0">
                  <a:solidFill>
                    <a:schemeClr val="bg2">
                      <a:lumMod val="25000"/>
                    </a:schemeClr>
                  </a:solidFill>
                </a:endParaRPr>
              </a:p>
              <a:p>
                <a:r>
                  <a:rPr lang="en-GB" sz="800" i="1" dirty="0">
                    <a:solidFill>
                      <a:schemeClr val="bg2">
                        <a:lumMod val="25000"/>
                      </a:schemeClr>
                    </a:solidFill>
                  </a:rPr>
                  <a:t>As suggested by Lucas and </a:t>
                </a:r>
                <a:r>
                  <a:rPr lang="en-GB" sz="800" i="1" dirty="0" err="1">
                    <a:solidFill>
                      <a:schemeClr val="bg2">
                        <a:lumMod val="25000"/>
                      </a:schemeClr>
                    </a:solidFill>
                  </a:rPr>
                  <a:t>Saccucci</a:t>
                </a:r>
                <a:r>
                  <a:rPr lang="en-GB" sz="800" i="1" dirty="0">
                    <a:solidFill>
                      <a:schemeClr val="bg2">
                        <a:lumMod val="25000"/>
                      </a:schemeClr>
                    </a:solidFill>
                  </a:rPr>
                  <a:t> in 1990 in their paper</a:t>
                </a:r>
              </a:p>
            </p:txBody>
          </p:sp>
        </mc:Choice>
        <mc:Fallback xmlns="">
          <p:sp>
            <p:nvSpPr>
              <p:cNvPr id="9" name="TextBox 8">
                <a:extLst>
                  <a:ext uri="{FF2B5EF4-FFF2-40B4-BE49-F238E27FC236}">
                    <a16:creationId xmlns:a16="http://schemas.microsoft.com/office/drawing/2014/main" id="{FDC231EE-9A9B-F8ED-E449-77926D55BAA2}"/>
                  </a:ext>
                </a:extLst>
              </p:cNvPr>
              <p:cNvSpPr txBox="1">
                <a:spLocks noRot="1" noChangeAspect="1" noMove="1" noResize="1" noEditPoints="1" noAdjustHandles="1" noChangeArrowheads="1" noChangeShapeType="1" noTextEdit="1"/>
              </p:cNvSpPr>
              <p:nvPr/>
            </p:nvSpPr>
            <p:spPr>
              <a:xfrm>
                <a:off x="6844862" y="5493012"/>
                <a:ext cx="2590026" cy="727892"/>
              </a:xfrm>
              <a:prstGeom prst="rect">
                <a:avLst/>
              </a:prstGeom>
              <a:blipFill>
                <a:blip r:embed="rId9"/>
                <a:stretch>
                  <a:fillRect b="-1724"/>
                </a:stretch>
              </a:blipFill>
            </p:spPr>
            <p:txBody>
              <a:bodyPr/>
              <a:lstStyle/>
              <a:p>
                <a:r>
                  <a:rPr lang="en-GB">
                    <a:noFill/>
                  </a:rPr>
                  <a:t> </a:t>
                </a:r>
              </a:p>
            </p:txBody>
          </p:sp>
        </mc:Fallback>
      </mc:AlternateContent>
    </p:spTree>
    <p:extLst>
      <p:ext uri="{BB962C8B-B14F-4D97-AF65-F5344CB8AC3E}">
        <p14:creationId xmlns:p14="http://schemas.microsoft.com/office/powerpoint/2010/main" val="786954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CFEE67-5847-1D7A-6A00-BF6462FE55CE}"/>
              </a:ext>
            </a:extLst>
          </p:cNvPr>
          <p:cNvSpPr txBox="1"/>
          <p:nvPr/>
        </p:nvSpPr>
        <p:spPr>
          <a:xfrm>
            <a:off x="705692" y="2004185"/>
            <a:ext cx="10780615" cy="923330"/>
          </a:xfrm>
          <a:prstGeom prst="rect">
            <a:avLst/>
          </a:prstGeom>
          <a:noFill/>
        </p:spPr>
        <p:txBody>
          <a:bodyPr wrap="square" rtlCol="0">
            <a:spAutoFit/>
          </a:bodyPr>
          <a:lstStyle/>
          <a:p>
            <a:r>
              <a:rPr lang="en-GB" sz="5400" b="1" dirty="0">
                <a:solidFill>
                  <a:srgbClr val="FFFFFF"/>
                </a:solidFill>
              </a:rPr>
              <a:t>07</a:t>
            </a:r>
            <a:r>
              <a:rPr lang="en-GB" sz="5400" dirty="0"/>
              <a:t> </a:t>
            </a:r>
            <a:r>
              <a:rPr lang="en-GB" sz="5400" dirty="0">
                <a:solidFill>
                  <a:schemeClr val="bg1"/>
                </a:solidFill>
              </a:rPr>
              <a:t>– Conclusion</a:t>
            </a:r>
          </a:p>
        </p:txBody>
      </p:sp>
    </p:spTree>
    <p:extLst>
      <p:ext uri="{BB962C8B-B14F-4D97-AF65-F5344CB8AC3E}">
        <p14:creationId xmlns:p14="http://schemas.microsoft.com/office/powerpoint/2010/main" val="2190998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sky&#10;&#10;Description automatically generated">
            <a:extLst>
              <a:ext uri="{FF2B5EF4-FFF2-40B4-BE49-F238E27FC236}">
                <a16:creationId xmlns:a16="http://schemas.microsoft.com/office/drawing/2014/main" id="{AC887B5F-8A21-E057-0DFF-5B0921B3BAD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215"/>
          <a:stretch/>
        </p:blipFill>
        <p:spPr>
          <a:xfrm>
            <a:off x="7342632" y="0"/>
            <a:ext cx="4849368" cy="6858000"/>
          </a:xfrm>
          <a:prstGeom prst="rect">
            <a:avLst/>
          </a:prstGeom>
        </p:spPr>
      </p:pic>
      <p:sp>
        <p:nvSpPr>
          <p:cNvPr id="3" name="Rectangle 2">
            <a:extLst>
              <a:ext uri="{FF2B5EF4-FFF2-40B4-BE49-F238E27FC236}">
                <a16:creationId xmlns:a16="http://schemas.microsoft.com/office/drawing/2014/main" id="{744AA1CA-D9CB-7328-6CE8-D4D956B5B190}"/>
              </a:ext>
            </a:extLst>
          </p:cNvPr>
          <p:cNvSpPr/>
          <p:nvPr/>
        </p:nvSpPr>
        <p:spPr>
          <a:xfrm>
            <a:off x="7342632" y="0"/>
            <a:ext cx="4849368" cy="7000240"/>
          </a:xfrm>
          <a:prstGeom prst="rect">
            <a:avLst/>
          </a:prstGeom>
          <a:gradFill>
            <a:gsLst>
              <a:gs pos="64000">
                <a:schemeClr val="accent1">
                  <a:lumMod val="5000"/>
                  <a:lumOff val="95000"/>
                  <a:alpha val="0"/>
                </a:schemeClr>
              </a:gs>
              <a:gs pos="37000">
                <a:schemeClr val="tx1">
                  <a:alpha val="47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9E2A2B"/>
                </a:solidFill>
                <a:latin typeface="+mn-lt"/>
              </a:rPr>
              <a:t>05 </a:t>
            </a:r>
            <a:r>
              <a:rPr lang="en-GB" sz="2800" dirty="0">
                <a:solidFill>
                  <a:schemeClr val="bg2">
                    <a:lumMod val="25000"/>
                  </a:schemeClr>
                </a:solidFill>
                <a:latin typeface="+mn-lt"/>
              </a:rPr>
              <a:t>– Conclusion</a:t>
            </a:r>
          </a:p>
        </p:txBody>
      </p:sp>
      <p:sp>
        <p:nvSpPr>
          <p:cNvPr id="15" name="Content Placeholder 2">
            <a:extLst>
              <a:ext uri="{FF2B5EF4-FFF2-40B4-BE49-F238E27FC236}">
                <a16:creationId xmlns:a16="http://schemas.microsoft.com/office/drawing/2014/main" id="{A8C04F3E-536B-6C81-E8FC-E24EC2F1AD90}"/>
              </a:ext>
            </a:extLst>
          </p:cNvPr>
          <p:cNvSpPr txBox="1">
            <a:spLocks/>
          </p:cNvSpPr>
          <p:nvPr/>
        </p:nvSpPr>
        <p:spPr>
          <a:xfrm>
            <a:off x="342662" y="1362456"/>
            <a:ext cx="5753338" cy="4398264"/>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dirty="0">
                <a:solidFill>
                  <a:schemeClr val="bg2">
                    <a:lumMod val="25000"/>
                  </a:schemeClr>
                </a:solidFill>
              </a:rPr>
              <a:t>I suggested to use a system composed by the joint </a:t>
            </a:r>
            <a:r>
              <a:rPr lang="en-GB" b="1" dirty="0">
                <a:solidFill>
                  <a:srgbClr val="E09F3E"/>
                </a:solidFill>
              </a:rPr>
              <a:t>monitoring of MSE </a:t>
            </a:r>
            <a:r>
              <a:rPr lang="en-GB" dirty="0">
                <a:solidFill>
                  <a:schemeClr val="bg2">
                    <a:lumMod val="25000"/>
                  </a:schemeClr>
                </a:solidFill>
              </a:rPr>
              <a:t>and the use of the </a:t>
            </a:r>
            <a:r>
              <a:rPr lang="en-GB" b="1" dirty="0">
                <a:solidFill>
                  <a:srgbClr val="E09F3E"/>
                </a:solidFill>
              </a:rPr>
              <a:t>EWMA control chart</a:t>
            </a:r>
            <a:r>
              <a:rPr lang="en-GB" dirty="0">
                <a:solidFill>
                  <a:schemeClr val="bg2">
                    <a:lumMod val="25000"/>
                  </a:schemeClr>
                </a:solidFill>
              </a:rPr>
              <a:t>. The latter allow us to search for a pattern of anomalies, the larger the number of anomalies the greater the probability an earthquake is about to occur.</a:t>
            </a:r>
          </a:p>
          <a:p>
            <a:pPr marL="0" indent="0">
              <a:lnSpc>
                <a:spcPct val="150000"/>
              </a:lnSpc>
              <a:buFont typeface="Arial" panose="020B0604020202020204" pitchFamily="34" charset="0"/>
              <a:buNone/>
            </a:pPr>
            <a:endParaRPr lang="en-GB" dirty="0">
              <a:solidFill>
                <a:schemeClr val="bg2">
                  <a:lumMod val="25000"/>
                </a:schemeClr>
              </a:solidFill>
            </a:endParaRPr>
          </a:p>
          <a:p>
            <a:pPr marL="0" indent="0">
              <a:lnSpc>
                <a:spcPct val="150000"/>
              </a:lnSpc>
              <a:buFont typeface="Arial" panose="020B0604020202020204" pitchFamily="34" charset="0"/>
              <a:buNone/>
            </a:pPr>
            <a:r>
              <a:rPr lang="en-GB" sz="3600" dirty="0">
                <a:solidFill>
                  <a:schemeClr val="bg2">
                    <a:lumMod val="25000"/>
                  </a:schemeClr>
                </a:solidFill>
              </a:rPr>
              <a:t>Actually, </a:t>
            </a:r>
            <a:r>
              <a:rPr lang="en-GB" sz="3600" b="1" dirty="0">
                <a:solidFill>
                  <a:srgbClr val="E09F3E"/>
                </a:solidFill>
              </a:rPr>
              <a:t>we can save lives</a:t>
            </a:r>
            <a:r>
              <a:rPr lang="en-GB" sz="3600" dirty="0">
                <a:solidFill>
                  <a:schemeClr val="bg2">
                    <a:lumMod val="25000"/>
                  </a:schemeClr>
                </a:solidFill>
              </a:rPr>
              <a:t>.  </a:t>
            </a:r>
          </a:p>
          <a:p>
            <a:pPr marL="0" indent="0">
              <a:lnSpc>
                <a:spcPct val="140000"/>
              </a:lnSpc>
              <a:buFont typeface="Arial" panose="020B0604020202020204" pitchFamily="34" charset="0"/>
              <a:buNone/>
            </a:pPr>
            <a:r>
              <a:rPr lang="en-GB" dirty="0">
                <a:solidFill>
                  <a:schemeClr val="bg2">
                    <a:lumMod val="25000"/>
                  </a:schemeClr>
                </a:solidFill>
              </a:rPr>
              <a:t>Some advices for geographic areas at high seismic risk:</a:t>
            </a:r>
          </a:p>
          <a:p>
            <a:pPr marL="514350" indent="-514350">
              <a:lnSpc>
                <a:spcPct val="140000"/>
              </a:lnSpc>
              <a:buFont typeface="Arial" panose="020B0604020202020204" pitchFamily="34" charset="0"/>
              <a:buAutoNum type="arabicPeriod"/>
            </a:pPr>
            <a:r>
              <a:rPr lang="en-GB" dirty="0">
                <a:solidFill>
                  <a:schemeClr val="bg2">
                    <a:lumMod val="25000"/>
                  </a:schemeClr>
                </a:solidFill>
              </a:rPr>
              <a:t>Construct the small buildings in such a way that the escape routes are preferably passable in no more than 400 seconds and in any case no more than 200 seconds.</a:t>
            </a:r>
          </a:p>
          <a:p>
            <a:pPr marL="514350" indent="-514350">
              <a:lnSpc>
                <a:spcPct val="140000"/>
              </a:lnSpc>
              <a:buFont typeface="Arial" panose="020B0604020202020204" pitchFamily="34" charset="0"/>
              <a:buAutoNum type="arabicPeriod"/>
            </a:pPr>
            <a:r>
              <a:rPr lang="en-GB" dirty="0">
                <a:solidFill>
                  <a:schemeClr val="bg2">
                    <a:lumMod val="25000"/>
                  </a:schemeClr>
                </a:solidFill>
              </a:rPr>
              <a:t>Construct big buildings (like offices and hospitals) so that there are safe shelters accessible at less than 400 seconds for visitors and shelters accessible at less than 200 seconds for regular visitors.</a:t>
            </a:r>
          </a:p>
          <a:p>
            <a:pPr marL="514350" indent="-514350">
              <a:lnSpc>
                <a:spcPct val="140000"/>
              </a:lnSpc>
              <a:buFont typeface="Arial" panose="020B0604020202020204" pitchFamily="34" charset="0"/>
              <a:buAutoNum type="arabicPeriod"/>
            </a:pPr>
            <a:r>
              <a:rPr lang="en-GB" dirty="0">
                <a:solidFill>
                  <a:schemeClr val="bg2">
                    <a:lumMod val="25000"/>
                  </a:schemeClr>
                </a:solidFill>
              </a:rPr>
              <a:t>The main target should be large buildings since escape is more difficult in the presence of many people and in the presence of non-regular users. In small buildings, in fact, it is much more difficult for nonregular users to be present.</a:t>
            </a:r>
          </a:p>
        </p:txBody>
      </p:sp>
      <p:sp>
        <p:nvSpPr>
          <p:cNvPr id="16" name="Title 1">
            <a:extLst>
              <a:ext uri="{FF2B5EF4-FFF2-40B4-BE49-F238E27FC236}">
                <a16:creationId xmlns:a16="http://schemas.microsoft.com/office/drawing/2014/main" id="{A0927B20-EC3B-A4E8-6CAB-FE167AEB66BF}"/>
              </a:ext>
            </a:extLst>
          </p:cNvPr>
          <p:cNvSpPr txBox="1">
            <a:spLocks/>
          </p:cNvSpPr>
          <p:nvPr/>
        </p:nvSpPr>
        <p:spPr>
          <a:xfrm>
            <a:off x="7342632" y="-279111"/>
            <a:ext cx="4849368" cy="18421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900" dirty="0">
                <a:solidFill>
                  <a:schemeClr val="bg1"/>
                </a:solidFill>
                <a:latin typeface="+mn-lt"/>
              </a:rPr>
              <a:t>Source </a:t>
            </a:r>
            <a:r>
              <a:rPr lang="en-GB" sz="900" dirty="0">
                <a:solidFill>
                  <a:schemeClr val="bg2">
                    <a:lumMod val="25000"/>
                  </a:schemeClr>
                </a:solidFill>
                <a:latin typeface="+mn-lt"/>
              </a:rPr>
              <a:t> </a:t>
            </a:r>
            <a:r>
              <a:rPr lang="en-GB" sz="900" dirty="0">
                <a:solidFill>
                  <a:schemeClr val="bg1"/>
                </a:solidFill>
                <a:latin typeface="+mn-lt"/>
                <a:hlinkClick r:id="rId4">
                  <a:extLst>
                    <a:ext uri="{A12FA001-AC4F-418D-AE19-62706E023703}">
                      <ahyp:hlinkClr xmlns:ahyp="http://schemas.microsoft.com/office/drawing/2018/hyperlinkcolor" val="tx"/>
                    </a:ext>
                  </a:extLst>
                </a:hlinkClick>
              </a:rPr>
              <a:t>https://publications.iafss.org/publications/fss/1/523/view/fss_1-523.pdf</a:t>
            </a:r>
            <a:r>
              <a:rPr lang="en-GB" sz="900" dirty="0">
                <a:solidFill>
                  <a:schemeClr val="bg1"/>
                </a:solidFill>
                <a:latin typeface="+mn-lt"/>
              </a:rPr>
              <a:t> </a:t>
            </a:r>
          </a:p>
          <a:p>
            <a:endParaRPr lang="en-GB" sz="900" dirty="0">
              <a:solidFill>
                <a:schemeClr val="bg1"/>
              </a:solidFill>
              <a:latin typeface="+mn-lt"/>
            </a:endParaRPr>
          </a:p>
          <a:p>
            <a:pPr>
              <a:lnSpc>
                <a:spcPct val="130000"/>
              </a:lnSpc>
            </a:pPr>
            <a:r>
              <a:rPr lang="en-GB" sz="1100" dirty="0">
                <a:solidFill>
                  <a:schemeClr val="bg1"/>
                </a:solidFill>
                <a:effectLst/>
                <a:latin typeface="Helvetica" pitchFamily="2" charset="0"/>
              </a:rPr>
              <a:t>A Case Study of Fire and Evacuation in a Multi-Purpose Office Building, Osaka, Japan </a:t>
            </a:r>
            <a:endParaRPr lang="en-GB" sz="400" dirty="0">
              <a:solidFill>
                <a:schemeClr val="bg1"/>
              </a:solidFill>
            </a:endParaRPr>
          </a:p>
          <a:p>
            <a:pPr>
              <a:lnSpc>
                <a:spcPct val="130000"/>
              </a:lnSpc>
            </a:pPr>
            <a:r>
              <a:rPr lang="en-GB" sz="1100" dirty="0">
                <a:solidFill>
                  <a:schemeClr val="bg1"/>
                </a:solidFill>
                <a:latin typeface="Helvetica" pitchFamily="2" charset="0"/>
              </a:rPr>
              <a:t>S</a:t>
            </a:r>
            <a:r>
              <a:rPr lang="en-GB" sz="1100" dirty="0">
                <a:solidFill>
                  <a:schemeClr val="bg1"/>
                </a:solidFill>
                <a:effectLst/>
                <a:latin typeface="Helvetica" pitchFamily="2" charset="0"/>
              </a:rPr>
              <a:t>. HORIUCHI</a:t>
            </a:r>
            <a:endParaRPr lang="en-GB" sz="400" dirty="0">
              <a:solidFill>
                <a:schemeClr val="bg1"/>
              </a:solidFill>
            </a:endParaRPr>
          </a:p>
          <a:p>
            <a:endParaRPr lang="en-GB" sz="900" dirty="0">
              <a:solidFill>
                <a:schemeClr val="bg2">
                  <a:lumMod val="25000"/>
                </a:schemeClr>
              </a:solidFill>
              <a:latin typeface="+mn-lt"/>
            </a:endParaRPr>
          </a:p>
        </p:txBody>
      </p:sp>
    </p:spTree>
    <p:extLst>
      <p:ext uri="{BB962C8B-B14F-4D97-AF65-F5344CB8AC3E}">
        <p14:creationId xmlns:p14="http://schemas.microsoft.com/office/powerpoint/2010/main" val="2176718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D8422C-06D3-977B-B345-0F633D5974F3}"/>
              </a:ext>
            </a:extLst>
          </p:cNvPr>
          <p:cNvSpPr/>
          <p:nvPr/>
        </p:nvSpPr>
        <p:spPr>
          <a:xfrm>
            <a:off x="7384648" y="1220077"/>
            <a:ext cx="4807352" cy="1777766"/>
          </a:xfrm>
          <a:prstGeom prst="rect">
            <a:avLst/>
          </a:prstGeom>
          <a:solidFill>
            <a:srgbClr val="FFFFFF">
              <a:alpha val="65098"/>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7CFEE67-5847-1D7A-6A00-BF6462FE55CE}"/>
              </a:ext>
            </a:extLst>
          </p:cNvPr>
          <p:cNvSpPr txBox="1"/>
          <p:nvPr/>
        </p:nvSpPr>
        <p:spPr>
          <a:xfrm>
            <a:off x="705693" y="2108960"/>
            <a:ext cx="6133258" cy="1077218"/>
          </a:xfrm>
          <a:prstGeom prst="rect">
            <a:avLst/>
          </a:prstGeom>
          <a:noFill/>
        </p:spPr>
        <p:txBody>
          <a:bodyPr wrap="square" rtlCol="0">
            <a:spAutoFit/>
          </a:bodyPr>
          <a:lstStyle/>
          <a:p>
            <a:r>
              <a:rPr lang="en-GB" sz="4400" b="1" dirty="0">
                <a:solidFill>
                  <a:srgbClr val="E09F3E"/>
                </a:solidFill>
              </a:rPr>
              <a:t>Thanks</a:t>
            </a:r>
            <a:r>
              <a:rPr lang="en-GB" sz="4400" b="1" dirty="0">
                <a:solidFill>
                  <a:schemeClr val="bg2">
                    <a:lumMod val="25000"/>
                  </a:schemeClr>
                </a:solidFill>
              </a:rPr>
              <a:t> for the attention</a:t>
            </a:r>
            <a:r>
              <a:rPr lang="en-GB" sz="4400" b="1" dirty="0">
                <a:solidFill>
                  <a:srgbClr val="E09F3E"/>
                </a:solidFill>
              </a:rPr>
              <a:t>.</a:t>
            </a:r>
          </a:p>
          <a:p>
            <a:r>
              <a:rPr lang="en-GB" sz="2000" dirty="0">
                <a:solidFill>
                  <a:schemeClr val="bg2">
                    <a:lumMod val="25000"/>
                  </a:schemeClr>
                </a:solidFill>
              </a:rPr>
              <a:t> Any question?</a:t>
            </a:r>
          </a:p>
        </p:txBody>
      </p:sp>
      <p:pic>
        <p:nvPicPr>
          <p:cNvPr id="3" name="Picture 2" descr="A picture containing building, outdoor, city, road&#10;&#10;Description automatically generated">
            <a:extLst>
              <a:ext uri="{FF2B5EF4-FFF2-40B4-BE49-F238E27FC236}">
                <a16:creationId xmlns:a16="http://schemas.microsoft.com/office/drawing/2014/main" id="{8E86A670-D056-AE13-BCE8-200508164B9D}"/>
              </a:ext>
            </a:extLst>
          </p:cNvPr>
          <p:cNvPicPr>
            <a:picLocks noChangeAspect="1"/>
          </p:cNvPicPr>
          <p:nvPr/>
        </p:nvPicPr>
        <p:blipFill rotWithShape="1">
          <a:blip r:embed="rId2">
            <a:extLst>
              <a:ext uri="{28A0092B-C50C-407E-A947-70E740481C1C}">
                <a14:useLocalDpi xmlns:a14="http://schemas.microsoft.com/office/drawing/2010/main" val="0"/>
              </a:ext>
            </a:extLst>
          </a:blip>
          <a:srcRect l="11143" b="15493"/>
          <a:stretch/>
        </p:blipFill>
        <p:spPr>
          <a:xfrm>
            <a:off x="7441798" y="0"/>
            <a:ext cx="4807352" cy="6858000"/>
          </a:xfrm>
          <a:prstGeom prst="rect">
            <a:avLst/>
          </a:prstGeom>
        </p:spPr>
      </p:pic>
    </p:spTree>
    <p:extLst>
      <p:ext uri="{BB962C8B-B14F-4D97-AF65-F5344CB8AC3E}">
        <p14:creationId xmlns:p14="http://schemas.microsoft.com/office/powerpoint/2010/main" val="3605203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1632E8-2895-9E9C-BEA0-7CE668A3C8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30746"/>
            <a:ext cx="5420268" cy="4447400"/>
          </a:xfrm>
          <a:prstGeom prst="rect">
            <a:avLst/>
          </a:prstGeom>
        </p:spPr>
      </p:pic>
      <p:sp>
        <p:nvSpPr>
          <p:cNvPr id="8" name="Content Placeholder 2">
            <a:extLst>
              <a:ext uri="{FF2B5EF4-FFF2-40B4-BE49-F238E27FC236}">
                <a16:creationId xmlns:a16="http://schemas.microsoft.com/office/drawing/2014/main" id="{1FD8C510-8060-B937-0C27-58F5988993C2}"/>
              </a:ext>
            </a:extLst>
          </p:cNvPr>
          <p:cNvSpPr>
            <a:spLocks noGrp="1"/>
          </p:cNvSpPr>
          <p:nvPr>
            <p:ph idx="4294967295"/>
          </p:nvPr>
        </p:nvSpPr>
        <p:spPr>
          <a:xfrm>
            <a:off x="363636" y="2295113"/>
            <a:ext cx="4983868" cy="2718666"/>
          </a:xfrm>
        </p:spPr>
        <p:txBody>
          <a:bodyPr>
            <a:normAutofit/>
          </a:bodyPr>
          <a:lstStyle/>
          <a:p>
            <a:pPr marL="0" indent="0">
              <a:lnSpc>
                <a:spcPct val="150000"/>
              </a:lnSpc>
              <a:buNone/>
            </a:pPr>
            <a:r>
              <a:rPr lang="en-GB" sz="2400" dirty="0">
                <a:solidFill>
                  <a:schemeClr val="bg2">
                    <a:lumMod val="25000"/>
                  </a:schemeClr>
                </a:solidFill>
              </a:rPr>
              <a:t>Time series </a:t>
            </a:r>
            <a:r>
              <a:rPr lang="en-GB" sz="2400" b="1" dirty="0">
                <a:solidFill>
                  <a:srgbClr val="E09F3E"/>
                </a:solidFill>
              </a:rPr>
              <a:t>doesn’t exhibit any trend</a:t>
            </a:r>
            <a:r>
              <a:rPr lang="en-GB" sz="2400" dirty="0">
                <a:solidFill>
                  <a:schemeClr val="bg2">
                    <a:lumMod val="25000"/>
                  </a:schemeClr>
                </a:solidFill>
              </a:rPr>
              <a:t>, it’s </a:t>
            </a:r>
            <a:r>
              <a:rPr lang="en-GB" sz="2400" b="1" dirty="0">
                <a:solidFill>
                  <a:srgbClr val="E09F3E"/>
                </a:solidFill>
              </a:rPr>
              <a:t>biased</a:t>
            </a:r>
            <a:r>
              <a:rPr lang="en-GB" sz="2400" dirty="0">
                <a:solidFill>
                  <a:schemeClr val="bg2">
                    <a:lumMod val="25000"/>
                  </a:schemeClr>
                </a:solidFill>
              </a:rPr>
              <a:t> though.  Indeed, the mean of the normal activity data is about 2,700.</a:t>
            </a:r>
          </a:p>
        </p:txBody>
      </p:sp>
      <p:sp>
        <p:nvSpPr>
          <p:cNvPr id="3" name="Title 1">
            <a:extLst>
              <a:ext uri="{FF2B5EF4-FFF2-40B4-BE49-F238E27FC236}">
                <a16:creationId xmlns:a16="http://schemas.microsoft.com/office/drawing/2014/main" id="{EB36ACE5-4A56-3208-BBB0-7E8ED17F356B}"/>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Trend analysis </a:t>
            </a:r>
          </a:p>
        </p:txBody>
      </p:sp>
    </p:spTree>
    <p:extLst>
      <p:ext uri="{BB962C8B-B14F-4D97-AF65-F5344CB8AC3E}">
        <p14:creationId xmlns:p14="http://schemas.microsoft.com/office/powerpoint/2010/main" val="307253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Chart, box and whisker chart&#10;&#10;Description automatically generated">
            <a:extLst>
              <a:ext uri="{FF2B5EF4-FFF2-40B4-BE49-F238E27FC236}">
                <a16:creationId xmlns:a16="http://schemas.microsoft.com/office/drawing/2014/main" id="{DA350B39-9A0D-0BEE-D208-3961FEFFD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649" y="1414406"/>
            <a:ext cx="5289011" cy="4500000"/>
          </a:xfrm>
          <a:prstGeom prst="rect">
            <a:avLst/>
          </a:prstGeom>
        </p:spPr>
      </p:pic>
      <p:graphicFrame>
        <p:nvGraphicFramePr>
          <p:cNvPr id="7" name="Table 7">
            <a:extLst>
              <a:ext uri="{FF2B5EF4-FFF2-40B4-BE49-F238E27FC236}">
                <a16:creationId xmlns:a16="http://schemas.microsoft.com/office/drawing/2014/main" id="{47306491-5D73-8A35-CBF0-804536EAAC8F}"/>
              </a:ext>
            </a:extLst>
          </p:cNvPr>
          <p:cNvGraphicFramePr>
            <a:graphicFrameLocks noGrp="1"/>
          </p:cNvGraphicFramePr>
          <p:nvPr>
            <p:extLst>
              <p:ext uri="{D42A27DB-BD31-4B8C-83A1-F6EECF244321}">
                <p14:modId xmlns:p14="http://schemas.microsoft.com/office/powerpoint/2010/main" val="150706031"/>
              </p:ext>
            </p:extLst>
          </p:nvPr>
        </p:nvGraphicFramePr>
        <p:xfrm>
          <a:off x="342662" y="2947885"/>
          <a:ext cx="5289011" cy="1409892"/>
        </p:xfrm>
        <a:graphic>
          <a:graphicData uri="http://schemas.openxmlformats.org/drawingml/2006/table">
            <a:tbl>
              <a:tblPr firstRow="1" bandRow="1">
                <a:tableStyleId>{8EC20E35-A176-4012-BC5E-935CFFF8708E}</a:tableStyleId>
              </a:tblPr>
              <a:tblGrid>
                <a:gridCol w="895500">
                  <a:extLst>
                    <a:ext uri="{9D8B030D-6E8A-4147-A177-3AD203B41FA5}">
                      <a16:colId xmlns:a16="http://schemas.microsoft.com/office/drawing/2014/main" val="1566974016"/>
                    </a:ext>
                  </a:extLst>
                </a:gridCol>
                <a:gridCol w="681990">
                  <a:extLst>
                    <a:ext uri="{9D8B030D-6E8A-4147-A177-3AD203B41FA5}">
                      <a16:colId xmlns:a16="http://schemas.microsoft.com/office/drawing/2014/main" val="181681185"/>
                    </a:ext>
                  </a:extLst>
                </a:gridCol>
                <a:gridCol w="826770">
                  <a:extLst>
                    <a:ext uri="{9D8B030D-6E8A-4147-A177-3AD203B41FA5}">
                      <a16:colId xmlns:a16="http://schemas.microsoft.com/office/drawing/2014/main" val="1518467598"/>
                    </a:ext>
                  </a:extLst>
                </a:gridCol>
                <a:gridCol w="618032">
                  <a:extLst>
                    <a:ext uri="{9D8B030D-6E8A-4147-A177-3AD203B41FA5}">
                      <a16:colId xmlns:a16="http://schemas.microsoft.com/office/drawing/2014/main" val="332842437"/>
                    </a:ext>
                  </a:extLst>
                </a:gridCol>
                <a:gridCol w="755573">
                  <a:extLst>
                    <a:ext uri="{9D8B030D-6E8A-4147-A177-3AD203B41FA5}">
                      <a16:colId xmlns:a16="http://schemas.microsoft.com/office/drawing/2014/main" val="4261626869"/>
                    </a:ext>
                  </a:extLst>
                </a:gridCol>
                <a:gridCol w="755573">
                  <a:extLst>
                    <a:ext uri="{9D8B030D-6E8A-4147-A177-3AD203B41FA5}">
                      <a16:colId xmlns:a16="http://schemas.microsoft.com/office/drawing/2014/main" val="2519613042"/>
                    </a:ext>
                  </a:extLst>
                </a:gridCol>
                <a:gridCol w="755573">
                  <a:extLst>
                    <a:ext uri="{9D8B030D-6E8A-4147-A177-3AD203B41FA5}">
                      <a16:colId xmlns:a16="http://schemas.microsoft.com/office/drawing/2014/main" val="3902830490"/>
                    </a:ext>
                  </a:extLst>
                </a:gridCol>
              </a:tblGrid>
              <a:tr h="370840">
                <a:tc>
                  <a:txBody>
                    <a:bodyPr/>
                    <a:lstStyle/>
                    <a:p>
                      <a:r>
                        <a:rPr lang="en-GB" sz="1100" b="1" kern="1200">
                          <a:solidFill>
                            <a:schemeClr val="tx1"/>
                          </a:solidFill>
                          <a:latin typeface="+mn-lt"/>
                          <a:ea typeface="+mn-ea"/>
                          <a:cs typeface="+mn-cs"/>
                        </a:rPr>
                        <a:t>Activity</a:t>
                      </a:r>
                    </a:p>
                  </a:txBody>
                  <a:tcPr anchor="ctr">
                    <a:noFill/>
                  </a:tcPr>
                </a:tc>
                <a:tc>
                  <a:txBody>
                    <a:bodyPr/>
                    <a:lstStyle/>
                    <a:p>
                      <a:pPr algn="ctr"/>
                      <a:r>
                        <a:rPr lang="en-GB" sz="1100" b="1">
                          <a:solidFill>
                            <a:schemeClr val="tx1"/>
                          </a:solidFill>
                        </a:rPr>
                        <a:t>Mean</a:t>
                      </a:r>
                    </a:p>
                  </a:txBody>
                  <a:tcPr anchor="ctr">
                    <a:noFill/>
                  </a:tcPr>
                </a:tc>
                <a:tc>
                  <a:txBody>
                    <a:bodyPr/>
                    <a:lstStyle/>
                    <a:p>
                      <a:pPr algn="ctr"/>
                      <a:r>
                        <a:rPr lang="en-GB" sz="1100" b="1" err="1">
                          <a:solidFill>
                            <a:schemeClr val="tx1"/>
                          </a:solidFill>
                        </a:rPr>
                        <a:t>StDev</a:t>
                      </a:r>
                      <a:endParaRPr lang="en-GB" sz="1100" b="1">
                        <a:solidFill>
                          <a:schemeClr val="tx1"/>
                        </a:solidFill>
                      </a:endParaRPr>
                    </a:p>
                  </a:txBody>
                  <a:tcPr anchor="ctr">
                    <a:noFill/>
                  </a:tcPr>
                </a:tc>
                <a:tc>
                  <a:txBody>
                    <a:bodyPr/>
                    <a:lstStyle/>
                    <a:p>
                      <a:pPr algn="ctr"/>
                      <a:r>
                        <a:rPr lang="en-GB" sz="1100" b="1">
                          <a:solidFill>
                            <a:schemeClr val="tx1"/>
                          </a:solidFill>
                        </a:rPr>
                        <a:t>Range</a:t>
                      </a:r>
                    </a:p>
                  </a:txBody>
                  <a:tcPr anchor="ctr">
                    <a:noFill/>
                  </a:tcPr>
                </a:tc>
                <a:tc>
                  <a:txBody>
                    <a:bodyPr/>
                    <a:lstStyle/>
                    <a:p>
                      <a:pPr algn="ctr"/>
                      <a:r>
                        <a:rPr lang="en-GB" sz="1100" b="1">
                          <a:solidFill>
                            <a:schemeClr val="tx1"/>
                          </a:solidFill>
                        </a:rPr>
                        <a:t>Min</a:t>
                      </a:r>
                    </a:p>
                  </a:txBody>
                  <a:tcPr anchor="ctr">
                    <a:noFill/>
                  </a:tcPr>
                </a:tc>
                <a:tc>
                  <a:txBody>
                    <a:bodyPr/>
                    <a:lstStyle/>
                    <a:p>
                      <a:pPr algn="ctr"/>
                      <a:r>
                        <a:rPr lang="en-GB" sz="1100" b="1">
                          <a:solidFill>
                            <a:schemeClr val="tx1"/>
                          </a:solidFill>
                        </a:rPr>
                        <a:t>Median</a:t>
                      </a:r>
                    </a:p>
                  </a:txBody>
                  <a:tcPr anchor="ctr">
                    <a:noFill/>
                  </a:tcPr>
                </a:tc>
                <a:tc>
                  <a:txBody>
                    <a:bodyPr/>
                    <a:lstStyle/>
                    <a:p>
                      <a:pPr algn="ctr"/>
                      <a:r>
                        <a:rPr lang="en-GB" sz="1100" b="1">
                          <a:solidFill>
                            <a:schemeClr val="tx1"/>
                          </a:solidFill>
                        </a:rPr>
                        <a:t>Max</a:t>
                      </a:r>
                    </a:p>
                  </a:txBody>
                  <a:tcPr anchor="ctr">
                    <a:noFill/>
                  </a:tcPr>
                </a:tc>
                <a:extLst>
                  <a:ext uri="{0D108BD9-81ED-4DB2-BD59-A6C34878D82A}">
                    <a16:rowId xmlns:a16="http://schemas.microsoft.com/office/drawing/2014/main" val="3399810994"/>
                  </a:ext>
                </a:extLst>
              </a:tr>
              <a:tr h="370840">
                <a:tc>
                  <a:txBody>
                    <a:bodyPr/>
                    <a:lstStyle/>
                    <a:p>
                      <a:pPr algn="l"/>
                      <a:r>
                        <a:rPr lang="en-GB" sz="1100" b="1"/>
                        <a:t>Normal</a:t>
                      </a:r>
                    </a:p>
                  </a:txBody>
                  <a:tcPr anchor="ctr"/>
                </a:tc>
                <a:tc>
                  <a:txBody>
                    <a:bodyPr/>
                    <a:lstStyle/>
                    <a:p>
                      <a:pPr marL="0" algn="ctr" defTabSz="914400" rtl="0" eaLnBrk="1" latinLnBrk="0" hangingPunct="1"/>
                      <a:r>
                        <a:rPr lang="en-GB" sz="900" kern="1200">
                          <a:solidFill>
                            <a:schemeClr val="dk1"/>
                          </a:solidFill>
                          <a:latin typeface="Courier New" panose="02070309020205020404" pitchFamily="49" charset="0"/>
                          <a:ea typeface="+mn-ea"/>
                          <a:cs typeface="Courier New" panose="02070309020205020404" pitchFamily="49" charset="0"/>
                        </a:rPr>
                        <a:t>2,720.3</a:t>
                      </a:r>
                    </a:p>
                  </a:txBody>
                  <a:tcPr anchor="ctr"/>
                </a:tc>
                <a:tc>
                  <a:txBody>
                    <a:bodyPr/>
                    <a:lstStyle/>
                    <a:p>
                      <a:pPr marL="0" algn="ctr" defTabSz="914400" rtl="0" eaLnBrk="1" latinLnBrk="0" hangingPunct="1"/>
                      <a:r>
                        <a:rPr lang="en-GB" sz="900" kern="1200">
                          <a:solidFill>
                            <a:schemeClr val="dk1"/>
                          </a:solidFill>
                          <a:latin typeface="Courier New" panose="02070309020205020404" pitchFamily="49" charset="0"/>
                          <a:ea typeface="+mn-ea"/>
                          <a:cs typeface="Courier New" panose="02070309020205020404" pitchFamily="49" charset="0"/>
                        </a:rPr>
                        <a:t>3,389.1</a:t>
                      </a:r>
                    </a:p>
                  </a:txBody>
                  <a:tcPr anchor="ctr"/>
                </a:tc>
                <a:tc>
                  <a:txBody>
                    <a:bodyPr/>
                    <a:lstStyle/>
                    <a:p>
                      <a:pPr marL="0" algn="ctr" defTabSz="914400" rtl="0" eaLnBrk="1" latinLnBrk="0" hangingPunct="1"/>
                      <a:r>
                        <a:rPr lang="en-GB" sz="900" kern="1200">
                          <a:solidFill>
                            <a:schemeClr val="dk1"/>
                          </a:solidFill>
                          <a:latin typeface="Courier New" panose="02070309020205020404" pitchFamily="49" charset="0"/>
                          <a:ea typeface="+mn-ea"/>
                          <a:cs typeface="Courier New" panose="02070309020205020404" pitchFamily="49" charset="0"/>
                        </a:rPr>
                        <a:t>24,642 </a:t>
                      </a:r>
                    </a:p>
                  </a:txBody>
                  <a:tcPr anchor="ctr"/>
                </a:tc>
                <a:tc>
                  <a:txBody>
                    <a:bodyPr/>
                    <a:lstStyle/>
                    <a:p>
                      <a:pPr marL="0" algn="ctr" defTabSz="914400" rtl="0" eaLnBrk="1" latinLnBrk="0" hangingPunct="1"/>
                      <a:r>
                        <a:rPr lang="en-GB" sz="900" kern="1200">
                          <a:solidFill>
                            <a:schemeClr val="dk1"/>
                          </a:solidFill>
                          <a:latin typeface="Courier New" panose="02070309020205020404" pitchFamily="49" charset="0"/>
                          <a:ea typeface="+mn-ea"/>
                          <a:cs typeface="Courier New" panose="02070309020205020404" pitchFamily="49" charset="0"/>
                        </a:rPr>
                        <a:t>-10,045</a:t>
                      </a:r>
                    </a:p>
                  </a:txBody>
                  <a:tcPr anchor="ctr"/>
                </a:tc>
                <a:tc>
                  <a:txBody>
                    <a:bodyPr/>
                    <a:lstStyle/>
                    <a:p>
                      <a:pPr algn="ctr"/>
                      <a:r>
                        <a:rPr lang="en-GB" sz="900" kern="1200">
                          <a:solidFill>
                            <a:schemeClr val="dk1"/>
                          </a:solidFill>
                          <a:latin typeface="Courier New" panose="02070309020205020404" pitchFamily="49" charset="0"/>
                          <a:ea typeface="+mn-ea"/>
                          <a:cs typeface="Courier New" panose="02070309020205020404" pitchFamily="49" charset="0"/>
                        </a:rPr>
                        <a:t>27,890</a:t>
                      </a:r>
                    </a:p>
                  </a:txBody>
                  <a:tcPr anchor="ctr"/>
                </a:tc>
                <a:tc>
                  <a:txBody>
                    <a:bodyPr/>
                    <a:lstStyle/>
                    <a:p>
                      <a:pPr algn="ctr"/>
                      <a:r>
                        <a:rPr lang="en-GB" sz="900" kern="1200">
                          <a:solidFill>
                            <a:schemeClr val="dk1"/>
                          </a:solidFill>
                          <a:latin typeface="Courier New" panose="02070309020205020404" pitchFamily="49" charset="0"/>
                          <a:ea typeface="+mn-ea"/>
                          <a:cs typeface="Courier New" panose="02070309020205020404" pitchFamily="49" charset="0"/>
                        </a:rPr>
                        <a:t>14,597 </a:t>
                      </a:r>
                    </a:p>
                  </a:txBody>
                  <a:tcPr anchor="ctr"/>
                </a:tc>
                <a:extLst>
                  <a:ext uri="{0D108BD9-81ED-4DB2-BD59-A6C34878D82A}">
                    <a16:rowId xmlns:a16="http://schemas.microsoft.com/office/drawing/2014/main" val="2426564944"/>
                  </a:ext>
                </a:extLst>
              </a:tr>
              <a:tr h="370840">
                <a:tc>
                  <a:txBody>
                    <a:bodyPr/>
                    <a:lstStyle/>
                    <a:p>
                      <a:pPr algn="l"/>
                      <a:r>
                        <a:rPr lang="en-GB" sz="1100" b="1"/>
                        <a:t>Transition</a:t>
                      </a:r>
                    </a:p>
                  </a:txBody>
                  <a:tcPr anchor="ctr">
                    <a:noFill/>
                  </a:tcPr>
                </a:tc>
                <a:tc>
                  <a:txBody>
                    <a:bodyPr/>
                    <a:lstStyle/>
                    <a:p>
                      <a:pPr algn="ct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2,503.9</a:t>
                      </a:r>
                      <a:endParaRPr lang="en-GB" sz="1200">
                        <a:latin typeface="Courier New" panose="02070309020205020404" pitchFamily="49" charset="0"/>
                        <a:cs typeface="Courier New" panose="02070309020205020404" pitchFamily="49" charset="0"/>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5,488.6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32,955       </a:t>
                      </a:r>
                      <a:endParaRPr lang="en-GB" sz="1200">
                        <a:latin typeface="Courier New" panose="02070309020205020404" pitchFamily="49" charset="0"/>
                        <a:cs typeface="Courier New" panose="02070309020205020404" pitchFamily="49" charset="0"/>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-11,289      </a:t>
                      </a:r>
                      <a:endParaRPr lang="en-GB" sz="1200">
                        <a:latin typeface="Courier New" panose="02070309020205020404" pitchFamily="49" charset="0"/>
                        <a:cs typeface="Courier New" panose="02070309020205020404" pitchFamily="49" charset="0"/>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22,770</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21,666 </a:t>
                      </a:r>
                      <a:endParaRPr lang="en-GB" sz="1200">
                        <a:latin typeface="Courier New" panose="02070309020205020404" pitchFamily="49" charset="0"/>
                        <a:cs typeface="Courier New" panose="02070309020205020404" pitchFamily="49" charset="0"/>
                      </a:endParaRPr>
                    </a:p>
                  </a:txBody>
                  <a:tcPr anchor="ctr">
                    <a:noFill/>
                  </a:tcPr>
                </a:tc>
                <a:extLst>
                  <a:ext uri="{0D108BD9-81ED-4DB2-BD59-A6C34878D82A}">
                    <a16:rowId xmlns:a16="http://schemas.microsoft.com/office/drawing/2014/main" val="112281184"/>
                  </a:ext>
                </a:extLst>
              </a:tr>
              <a:tr h="297372">
                <a:tc>
                  <a:txBody>
                    <a:bodyPr/>
                    <a:lstStyle/>
                    <a:p>
                      <a:pPr algn="l"/>
                      <a:r>
                        <a:rPr lang="en-GB" sz="1100" b="1"/>
                        <a:t>Real</a:t>
                      </a:r>
                    </a:p>
                  </a:txBody>
                  <a:tcPr anchor="ctr"/>
                </a:tc>
                <a:tc>
                  <a:txBody>
                    <a:bodyPr/>
                    <a:lstStyle/>
                    <a:p>
                      <a:pPr algn="ct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2,631.6</a:t>
                      </a:r>
                      <a:endParaRPr lang="en-GB" sz="1200">
                        <a:latin typeface="Courier New" panose="02070309020205020404" pitchFamily="49" charset="0"/>
                        <a:cs typeface="Courier New" panose="02070309020205020404" pitchFamily="49" charset="0"/>
                      </a:endParaRPr>
                    </a:p>
                  </a:txBody>
                  <a:tcPr anchor="ctr"/>
                </a:tc>
                <a:tc>
                  <a:txBody>
                    <a:bodyPr/>
                    <a:lstStyle/>
                    <a:p>
                      <a:pPr algn="ct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10,613.58</a:t>
                      </a:r>
                      <a:endParaRPr lang="en-GB" sz="1200">
                        <a:latin typeface="Courier New" panose="02070309020205020404" pitchFamily="49" charset="0"/>
                        <a:cs typeface="Courier New" panose="02070309020205020404"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76,950</a:t>
                      </a:r>
                    </a:p>
                  </a:txBody>
                  <a:tcPr anchor="ctr"/>
                </a:tc>
                <a:tc>
                  <a:txBody>
                    <a:bodyPr/>
                    <a:lstStyle/>
                    <a:p>
                      <a:pPr algn="ct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-34,522</a:t>
                      </a:r>
                      <a:endParaRPr lang="en-GB" sz="1200">
                        <a:latin typeface="Courier New" panose="02070309020205020404" pitchFamily="49" charset="0"/>
                        <a:cs typeface="Courier New" panose="02070309020205020404"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22,665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42,428</a:t>
                      </a:r>
                    </a:p>
                  </a:txBody>
                  <a:tcPr anchor="ctr"/>
                </a:tc>
                <a:extLst>
                  <a:ext uri="{0D108BD9-81ED-4DB2-BD59-A6C34878D82A}">
                    <a16:rowId xmlns:a16="http://schemas.microsoft.com/office/drawing/2014/main" val="10004245"/>
                  </a:ext>
                </a:extLst>
              </a:tr>
            </a:tbl>
          </a:graphicData>
        </a:graphic>
      </p:graphicFrame>
      <p:sp>
        <p:nvSpPr>
          <p:cNvPr id="5" name="Title 1">
            <a:extLst>
              <a:ext uri="{FF2B5EF4-FFF2-40B4-BE49-F238E27FC236}">
                <a16:creationId xmlns:a16="http://schemas.microsoft.com/office/drawing/2014/main" id="{87E62E6D-3B33-0D45-12EE-C94CEB4C54C5}"/>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Summary statistics</a:t>
            </a:r>
          </a:p>
        </p:txBody>
      </p:sp>
    </p:spTree>
    <p:extLst>
      <p:ext uri="{BB962C8B-B14F-4D97-AF65-F5344CB8AC3E}">
        <p14:creationId xmlns:p14="http://schemas.microsoft.com/office/powerpoint/2010/main" val="3442808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imeline&#10;&#10;Description automatically generated">
            <a:extLst>
              <a:ext uri="{FF2B5EF4-FFF2-40B4-BE49-F238E27FC236}">
                <a16:creationId xmlns:a16="http://schemas.microsoft.com/office/drawing/2014/main" id="{09963C4C-EC7F-D336-4B75-77900164FD5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094668" y="1402832"/>
            <a:ext cx="5558497" cy="4500000"/>
          </a:xfrm>
          <a:prstGeom prst="rect">
            <a:avLst/>
          </a:prstGeom>
        </p:spPr>
      </p:pic>
      <p:sp>
        <p:nvSpPr>
          <p:cNvPr id="6" name="Content Placeholder 2">
            <a:extLst>
              <a:ext uri="{FF2B5EF4-FFF2-40B4-BE49-F238E27FC236}">
                <a16:creationId xmlns:a16="http://schemas.microsoft.com/office/drawing/2014/main" id="{60C1A642-0364-185D-9EEE-547B5FD99DA2}"/>
              </a:ext>
            </a:extLst>
          </p:cNvPr>
          <p:cNvSpPr>
            <a:spLocks noGrp="1"/>
          </p:cNvSpPr>
          <p:nvPr>
            <p:ph idx="4294967295"/>
          </p:nvPr>
        </p:nvSpPr>
        <p:spPr>
          <a:xfrm>
            <a:off x="363635" y="2264718"/>
            <a:ext cx="4832927" cy="2779456"/>
          </a:xfrm>
        </p:spPr>
        <p:txBody>
          <a:bodyPr>
            <a:normAutofit/>
          </a:bodyPr>
          <a:lstStyle/>
          <a:p>
            <a:pPr marL="0" indent="0">
              <a:lnSpc>
                <a:spcPct val="150000"/>
              </a:lnSpc>
              <a:buNone/>
            </a:pPr>
            <a:r>
              <a:rPr lang="en-GB" sz="2400" dirty="0">
                <a:solidFill>
                  <a:schemeClr val="bg2">
                    <a:lumMod val="25000"/>
                  </a:schemeClr>
                </a:solidFill>
              </a:rPr>
              <a:t>As seen in the previous slides, normal activity is not zero-centred. So we can compute un </a:t>
            </a:r>
            <a:r>
              <a:rPr lang="en-GB" sz="2400" b="1" dirty="0">
                <a:solidFill>
                  <a:srgbClr val="E09F3E"/>
                </a:solidFill>
              </a:rPr>
              <a:t>unbiased version </a:t>
            </a:r>
            <a:r>
              <a:rPr lang="en-GB" sz="2400" dirty="0">
                <a:solidFill>
                  <a:schemeClr val="bg2">
                    <a:lumMod val="25000"/>
                  </a:schemeClr>
                </a:solidFill>
              </a:rPr>
              <a:t>of the signal by removing the constant bias of the original signal.</a:t>
            </a:r>
          </a:p>
        </p:txBody>
      </p:sp>
      <p:sp>
        <p:nvSpPr>
          <p:cNvPr id="3" name="Title 1">
            <a:extLst>
              <a:ext uri="{FF2B5EF4-FFF2-40B4-BE49-F238E27FC236}">
                <a16:creationId xmlns:a16="http://schemas.microsoft.com/office/drawing/2014/main" id="{C177D8C8-0825-7482-E771-EBDF4893D48C}"/>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Unbiased signal </a:t>
            </a:r>
          </a:p>
        </p:txBody>
      </p:sp>
    </p:spTree>
    <p:extLst>
      <p:ext uri="{BB962C8B-B14F-4D97-AF65-F5344CB8AC3E}">
        <p14:creationId xmlns:p14="http://schemas.microsoft.com/office/powerpoint/2010/main" val="2231966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DDE290-C124-9A23-57F8-78D9643EA4A9}"/>
              </a:ext>
            </a:extLst>
          </p:cNvPr>
          <p:cNvSpPr>
            <a:spLocks noGrp="1"/>
          </p:cNvSpPr>
          <p:nvPr>
            <p:ph idx="4294967295"/>
          </p:nvPr>
        </p:nvSpPr>
        <p:spPr>
          <a:xfrm>
            <a:off x="342662" y="2766838"/>
            <a:ext cx="10082463" cy="1324324"/>
          </a:xfrm>
        </p:spPr>
        <p:txBody>
          <a:bodyPr>
            <a:normAutofit/>
          </a:bodyPr>
          <a:lstStyle/>
          <a:p>
            <a:pPr marL="0" indent="0">
              <a:lnSpc>
                <a:spcPct val="150000"/>
              </a:lnSpc>
              <a:buNone/>
            </a:pPr>
            <a:r>
              <a:rPr lang="en-GB" dirty="0">
                <a:solidFill>
                  <a:schemeClr val="bg2">
                    <a:lumMod val="25000"/>
                  </a:schemeClr>
                </a:solidFill>
              </a:rPr>
              <a:t>Let’s search for a </a:t>
            </a:r>
            <a:r>
              <a:rPr lang="en-GB" b="1" dirty="0">
                <a:solidFill>
                  <a:srgbClr val="E09F3E"/>
                </a:solidFill>
              </a:rPr>
              <a:t>statistical evidence</a:t>
            </a:r>
            <a:r>
              <a:rPr lang="en-GB" dirty="0">
                <a:solidFill>
                  <a:srgbClr val="E09F3E"/>
                </a:solidFill>
              </a:rPr>
              <a:t> </a:t>
            </a:r>
            <a:r>
              <a:rPr lang="en-GB" dirty="0">
                <a:solidFill>
                  <a:schemeClr val="bg2">
                    <a:lumMod val="25000"/>
                  </a:schemeClr>
                </a:solidFill>
              </a:rPr>
              <a:t>that </a:t>
            </a:r>
            <a:r>
              <a:rPr lang="en-GB" b="1" dirty="0">
                <a:solidFill>
                  <a:srgbClr val="E09F3E"/>
                </a:solidFill>
              </a:rPr>
              <a:t>variance is different </a:t>
            </a:r>
            <a:r>
              <a:rPr lang="en-GB" dirty="0">
                <a:solidFill>
                  <a:schemeClr val="bg2">
                    <a:lumMod val="25000"/>
                  </a:schemeClr>
                </a:solidFill>
              </a:rPr>
              <a:t>among different phases of the earthquake.</a:t>
            </a:r>
          </a:p>
        </p:txBody>
      </p:sp>
      <p:sp>
        <p:nvSpPr>
          <p:cNvPr id="2" name="Title 1">
            <a:extLst>
              <a:ext uri="{FF2B5EF4-FFF2-40B4-BE49-F238E27FC236}">
                <a16:creationId xmlns:a16="http://schemas.microsoft.com/office/drawing/2014/main" id="{17036228-574B-192D-E014-549CEB567860}"/>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Preliminary analysis </a:t>
            </a:r>
          </a:p>
        </p:txBody>
      </p:sp>
    </p:spTree>
    <p:extLst>
      <p:ext uri="{BB962C8B-B14F-4D97-AF65-F5344CB8AC3E}">
        <p14:creationId xmlns:p14="http://schemas.microsoft.com/office/powerpoint/2010/main" val="274418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7">
            <a:extLst>
              <a:ext uri="{FF2B5EF4-FFF2-40B4-BE49-F238E27FC236}">
                <a16:creationId xmlns:a16="http://schemas.microsoft.com/office/drawing/2014/main" id="{FFB25696-B7F1-951D-2A40-93473DC60C80}"/>
              </a:ext>
            </a:extLst>
          </p:cNvPr>
          <p:cNvGraphicFramePr>
            <a:graphicFrameLocks noGrp="1"/>
          </p:cNvGraphicFramePr>
          <p:nvPr>
            <p:extLst>
              <p:ext uri="{D42A27DB-BD31-4B8C-83A1-F6EECF244321}">
                <p14:modId xmlns:p14="http://schemas.microsoft.com/office/powerpoint/2010/main" val="4080196370"/>
              </p:ext>
            </p:extLst>
          </p:nvPr>
        </p:nvGraphicFramePr>
        <p:xfrm>
          <a:off x="2405496" y="2141097"/>
          <a:ext cx="7381008" cy="1417320"/>
        </p:xfrm>
        <a:graphic>
          <a:graphicData uri="http://schemas.openxmlformats.org/drawingml/2006/table">
            <a:tbl>
              <a:tblPr firstRow="1" bandRow="1">
                <a:tableStyleId>{8EC20E35-A176-4012-BC5E-935CFFF8708E}</a:tableStyleId>
              </a:tblPr>
              <a:tblGrid>
                <a:gridCol w="1364674">
                  <a:extLst>
                    <a:ext uri="{9D8B030D-6E8A-4147-A177-3AD203B41FA5}">
                      <a16:colId xmlns:a16="http://schemas.microsoft.com/office/drawing/2014/main" val="1566974016"/>
                    </a:ext>
                  </a:extLst>
                </a:gridCol>
                <a:gridCol w="1797627">
                  <a:extLst>
                    <a:ext uri="{9D8B030D-6E8A-4147-A177-3AD203B41FA5}">
                      <a16:colId xmlns:a16="http://schemas.microsoft.com/office/drawing/2014/main" val="181681185"/>
                    </a:ext>
                  </a:extLst>
                </a:gridCol>
                <a:gridCol w="1818409">
                  <a:extLst>
                    <a:ext uri="{9D8B030D-6E8A-4147-A177-3AD203B41FA5}">
                      <a16:colId xmlns:a16="http://schemas.microsoft.com/office/drawing/2014/main" val="1518467598"/>
                    </a:ext>
                  </a:extLst>
                </a:gridCol>
                <a:gridCol w="2400298">
                  <a:extLst>
                    <a:ext uri="{9D8B030D-6E8A-4147-A177-3AD203B41FA5}">
                      <a16:colId xmlns:a16="http://schemas.microsoft.com/office/drawing/2014/main" val="332842437"/>
                    </a:ext>
                  </a:extLst>
                </a:gridCol>
              </a:tblGrid>
              <a:tr h="370840">
                <a:tc>
                  <a:txBody>
                    <a:bodyPr/>
                    <a:lstStyle/>
                    <a:p>
                      <a:r>
                        <a:rPr lang="en-GB" sz="1400" b="1" kern="1200">
                          <a:solidFill>
                            <a:schemeClr val="tx1"/>
                          </a:solidFill>
                          <a:latin typeface="+mn-lt"/>
                          <a:ea typeface="+mn-ea"/>
                          <a:cs typeface="+mn-cs"/>
                        </a:rPr>
                        <a:t>Activity</a:t>
                      </a:r>
                    </a:p>
                  </a:txBody>
                  <a:tcPr anchor="ctr">
                    <a:noFill/>
                  </a:tcPr>
                </a:tc>
                <a:tc>
                  <a:txBody>
                    <a:bodyPr/>
                    <a:lstStyle/>
                    <a:p>
                      <a:pPr algn="ctr"/>
                      <a:r>
                        <a:rPr lang="en-GB" sz="1400" b="1">
                          <a:solidFill>
                            <a:schemeClr val="tx1"/>
                          </a:solidFill>
                        </a:rPr>
                        <a:t>P-value</a:t>
                      </a:r>
                    </a:p>
                  </a:txBody>
                  <a:tcPr anchor="ctr">
                    <a:noFill/>
                  </a:tcPr>
                </a:tc>
                <a:tc>
                  <a:txBody>
                    <a:bodyPr/>
                    <a:lstStyle/>
                    <a:p>
                      <a:pPr algn="ctr"/>
                      <a:r>
                        <a:rPr lang="en-GB" sz="1400" b="1">
                          <a:solidFill>
                            <a:schemeClr val="tx1"/>
                          </a:solidFill>
                        </a:rPr>
                        <a:t>AD statistics</a:t>
                      </a:r>
                    </a:p>
                  </a:txBody>
                  <a:tcPr anchor="ctr">
                    <a:noFill/>
                  </a:tcPr>
                </a:tc>
                <a:tc>
                  <a:txBody>
                    <a:bodyPr/>
                    <a:lstStyle/>
                    <a:p>
                      <a:pPr algn="ctr"/>
                      <a:r>
                        <a:rPr lang="en-GB" sz="1400" b="1">
                          <a:solidFill>
                            <a:schemeClr val="tx1"/>
                          </a:solidFill>
                        </a:rPr>
                        <a:t>Result</a:t>
                      </a:r>
                    </a:p>
                  </a:txBody>
                  <a:tcPr anchor="ctr">
                    <a:noFill/>
                  </a:tcPr>
                </a:tc>
                <a:extLst>
                  <a:ext uri="{0D108BD9-81ED-4DB2-BD59-A6C34878D82A}">
                    <a16:rowId xmlns:a16="http://schemas.microsoft.com/office/drawing/2014/main" val="3399810994"/>
                  </a:ext>
                </a:extLst>
              </a:tr>
              <a:tr h="370840">
                <a:tc>
                  <a:txBody>
                    <a:bodyPr/>
                    <a:lstStyle/>
                    <a:p>
                      <a:pPr algn="l"/>
                      <a:r>
                        <a:rPr lang="en-GB" sz="1400" b="1"/>
                        <a:t>Normal</a:t>
                      </a:r>
                    </a:p>
                  </a:txBody>
                  <a:tcPr anchor="ctr"/>
                </a:tc>
                <a:tc>
                  <a:txBody>
                    <a:bodyPr/>
                    <a:lstStyle/>
                    <a:p>
                      <a:pPr marL="0" algn="ctr" defTabSz="914400" rtl="0" eaLnBrk="1" latinLnBrk="0" hangingPunct="1"/>
                      <a:r>
                        <a:rPr lang="en-GB" sz="1100" kern="1200">
                          <a:solidFill>
                            <a:schemeClr val="dk1"/>
                          </a:solidFill>
                          <a:latin typeface="Courier New" panose="02070309020205020404" pitchFamily="49" charset="0"/>
                          <a:ea typeface="+mn-ea"/>
                          <a:cs typeface="Courier New" panose="02070309020205020404" pitchFamily="49" charset="0"/>
                        </a:rPr>
                        <a:t>0.3204</a:t>
                      </a:r>
                    </a:p>
                  </a:txBody>
                  <a:tcPr anchor="ctr"/>
                </a:tc>
                <a:tc>
                  <a:txBody>
                    <a:bodyPr/>
                    <a:lstStyle/>
                    <a:p>
                      <a:pPr marL="0" algn="ctr" defTabSz="914400" rtl="0" eaLnBrk="1" latinLnBrk="0" hangingPunct="1"/>
                      <a:r>
                        <a:rPr lang="en-GB" sz="1100" kern="1200">
                          <a:solidFill>
                            <a:schemeClr val="dk1"/>
                          </a:solidFill>
                          <a:latin typeface="Courier New" panose="02070309020205020404" pitchFamily="49" charset="0"/>
                          <a:ea typeface="+mn-ea"/>
                          <a:cs typeface="Courier New" panose="02070309020205020404" pitchFamily="49" charset="0"/>
                        </a:rPr>
                        <a:t>0.4243</a:t>
                      </a:r>
                    </a:p>
                  </a:txBody>
                  <a:tcPr anchor="ctr"/>
                </a:tc>
                <a:tc>
                  <a:txBody>
                    <a:bodyPr/>
                    <a:lstStyle/>
                    <a:p>
                      <a:pPr marL="0" algn="ctr" defTabSz="914400" rtl="0" eaLnBrk="1" latinLnBrk="0" hangingPunct="1"/>
                      <a:r>
                        <a:rPr lang="en-GB" sz="1100" kern="1200">
                          <a:solidFill>
                            <a:schemeClr val="dk1"/>
                          </a:solidFill>
                          <a:latin typeface="Courier New" panose="02070309020205020404" pitchFamily="49" charset="0"/>
                          <a:ea typeface="+mn-ea"/>
                          <a:cs typeface="Courier New" panose="02070309020205020404" pitchFamily="49" charset="0"/>
                        </a:rPr>
                        <a:t>Fail to reject  H0 </a:t>
                      </a:r>
                    </a:p>
                  </a:txBody>
                  <a:tcPr anchor="ctr"/>
                </a:tc>
                <a:extLst>
                  <a:ext uri="{0D108BD9-81ED-4DB2-BD59-A6C34878D82A}">
                    <a16:rowId xmlns:a16="http://schemas.microsoft.com/office/drawing/2014/main" val="2426564944"/>
                  </a:ext>
                </a:extLst>
              </a:tr>
              <a:tr h="370840">
                <a:tc>
                  <a:txBody>
                    <a:bodyPr/>
                    <a:lstStyle/>
                    <a:p>
                      <a:pPr algn="l"/>
                      <a:r>
                        <a:rPr lang="en-GB" sz="1400" b="1"/>
                        <a:t>Transition</a:t>
                      </a:r>
                    </a:p>
                  </a:txBody>
                  <a:tcPr anchor="ctr">
                    <a:noFill/>
                  </a:tcPr>
                </a:tc>
                <a:tc>
                  <a:txBody>
                    <a:bodyPr/>
                    <a:lstStyle/>
                    <a:p>
                      <a:pPr algn="ctr"/>
                      <a:r>
                        <a:rPr kumimoji="0" lang="en-GB" sz="11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0.6615</a:t>
                      </a:r>
                      <a:endParaRPr lang="en-GB" sz="1800">
                        <a:latin typeface="Courier New" panose="02070309020205020404" pitchFamily="49" charset="0"/>
                        <a:cs typeface="Courier New" panose="02070309020205020404" pitchFamily="49" charset="0"/>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0.2808</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Fail to reject H0       </a:t>
                      </a:r>
                      <a:endParaRPr lang="en-GB" sz="1800">
                        <a:latin typeface="Courier New" panose="02070309020205020404" pitchFamily="49" charset="0"/>
                        <a:cs typeface="Courier New" panose="02070309020205020404" pitchFamily="49" charset="0"/>
                      </a:endParaRPr>
                    </a:p>
                  </a:txBody>
                  <a:tcPr anchor="ctr">
                    <a:noFill/>
                  </a:tcPr>
                </a:tc>
                <a:extLst>
                  <a:ext uri="{0D108BD9-81ED-4DB2-BD59-A6C34878D82A}">
                    <a16:rowId xmlns:a16="http://schemas.microsoft.com/office/drawing/2014/main" val="112281184"/>
                  </a:ext>
                </a:extLst>
              </a:tr>
              <a:tr h="297372">
                <a:tc>
                  <a:txBody>
                    <a:bodyPr/>
                    <a:lstStyle/>
                    <a:p>
                      <a:pPr algn="l"/>
                      <a:r>
                        <a:rPr lang="en-GB" sz="1400" b="1"/>
                        <a:t>Real</a:t>
                      </a:r>
                    </a:p>
                  </a:txBody>
                  <a:tcPr anchor="ctr"/>
                </a:tc>
                <a:tc>
                  <a:txBody>
                    <a:bodyPr/>
                    <a:lstStyle/>
                    <a:p>
                      <a:pPr algn="ctr"/>
                      <a:r>
                        <a:rPr kumimoji="0" lang="en-GB" sz="11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0.0005</a:t>
                      </a:r>
                      <a:endParaRPr lang="en-GB" sz="1800">
                        <a:latin typeface="Courier New" panose="02070309020205020404" pitchFamily="49" charset="0"/>
                        <a:cs typeface="Courier New" panose="02070309020205020404" pitchFamily="49" charset="0"/>
                      </a:endParaRPr>
                    </a:p>
                  </a:txBody>
                  <a:tcPr anchor="ctr"/>
                </a:tc>
                <a:tc>
                  <a:txBody>
                    <a:bodyPr/>
                    <a:lstStyle/>
                    <a:p>
                      <a:pPr algn="ctr"/>
                      <a:r>
                        <a:rPr kumimoji="0" lang="en-GB" sz="11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6.5065</a:t>
                      </a:r>
                      <a:endParaRPr lang="en-GB" sz="1800">
                        <a:latin typeface="Courier New" panose="02070309020205020404" pitchFamily="49" charset="0"/>
                        <a:cs typeface="Courier New" panose="02070309020205020404"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Reject H0</a:t>
                      </a:r>
                    </a:p>
                  </a:txBody>
                  <a:tcPr anchor="ctr"/>
                </a:tc>
                <a:extLst>
                  <a:ext uri="{0D108BD9-81ED-4DB2-BD59-A6C34878D82A}">
                    <a16:rowId xmlns:a16="http://schemas.microsoft.com/office/drawing/2014/main" val="10004245"/>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4909F2-9F83-263F-DFE3-09C6AF74CF38}"/>
                  </a:ext>
                </a:extLst>
              </p:cNvPr>
              <p:cNvSpPr txBox="1"/>
              <p:nvPr/>
            </p:nvSpPr>
            <p:spPr>
              <a:xfrm>
                <a:off x="342662" y="1574680"/>
                <a:ext cx="191103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solidFill>
                                <a:schemeClr val="bg2">
                                  <a:lumMod val="25000"/>
                                </a:schemeClr>
                              </a:solidFill>
                              <a:latin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rPr>
                            <m:t>𝐻</m:t>
                          </m:r>
                        </m:e>
                        <m:sub>
                          <m:r>
                            <a:rPr lang="it-IT" sz="1600" b="0" i="1" smtClean="0">
                              <a:solidFill>
                                <a:schemeClr val="bg2">
                                  <a:lumMod val="25000"/>
                                </a:schemeClr>
                              </a:solidFill>
                              <a:latin typeface="Cambria Math" panose="02040503050406030204" pitchFamily="18" charset="0"/>
                            </a:rPr>
                            <m:t>0</m:t>
                          </m:r>
                        </m:sub>
                      </m:sSub>
                      <m:r>
                        <a:rPr lang="it-IT" sz="1600" b="0" i="1" smtClean="0">
                          <a:solidFill>
                            <a:schemeClr val="bg2">
                              <a:lumMod val="25000"/>
                            </a:schemeClr>
                          </a:solidFill>
                          <a:latin typeface="Cambria Math" panose="02040503050406030204" pitchFamily="18" charset="0"/>
                        </a:rPr>
                        <m:t>:</m:t>
                      </m:r>
                      <m:r>
                        <a:rPr lang="it-IT" sz="1600" b="0" i="1" smtClean="0">
                          <a:solidFill>
                            <a:schemeClr val="bg2">
                              <a:lumMod val="25000"/>
                            </a:schemeClr>
                          </a:solidFill>
                          <a:latin typeface="Cambria Math" panose="02040503050406030204" pitchFamily="18" charset="0"/>
                        </a:rPr>
                        <m:t>𝐷𝑎𝑡𝑎</m:t>
                      </m:r>
                      <m:r>
                        <a:rPr lang="it-IT" sz="1600" b="0" i="1" smtClean="0">
                          <a:solidFill>
                            <a:schemeClr val="bg2">
                              <a:lumMod val="25000"/>
                            </a:schemeClr>
                          </a:solidFill>
                          <a:latin typeface="Cambria Math" panose="02040503050406030204" pitchFamily="18" charset="0"/>
                        </a:rPr>
                        <m:t> </m:t>
                      </m:r>
                      <m:r>
                        <a:rPr lang="it-IT" sz="1600" b="0" i="1" smtClean="0">
                          <a:solidFill>
                            <a:schemeClr val="bg2">
                              <a:lumMod val="25000"/>
                            </a:schemeClr>
                          </a:solidFill>
                          <a:latin typeface="Cambria Math" panose="02040503050406030204" pitchFamily="18" charset="0"/>
                        </a:rPr>
                        <m:t>𝑎𝑟𝑒</m:t>
                      </m:r>
                      <m:r>
                        <a:rPr lang="it-IT" sz="1600" b="0" i="1" smtClean="0">
                          <a:solidFill>
                            <a:schemeClr val="bg2">
                              <a:lumMod val="25000"/>
                            </a:schemeClr>
                          </a:solidFill>
                          <a:latin typeface="Cambria Math" panose="02040503050406030204" pitchFamily="18" charset="0"/>
                        </a:rPr>
                        <m:t> </m:t>
                      </m:r>
                      <m:r>
                        <a:rPr lang="it-IT" sz="1600" b="0" i="1" smtClean="0">
                          <a:solidFill>
                            <a:schemeClr val="bg2">
                              <a:lumMod val="25000"/>
                            </a:schemeClr>
                          </a:solidFill>
                          <a:latin typeface="Cambria Math" panose="02040503050406030204" pitchFamily="18" charset="0"/>
                        </a:rPr>
                        <m:t>𝑛𝑜𝑟𝑚𝑎𝑙</m:t>
                      </m:r>
                    </m:oMath>
                  </m:oMathPara>
                </a14:m>
                <a:endParaRPr lang="en-IT" sz="1600">
                  <a:solidFill>
                    <a:schemeClr val="bg2">
                      <a:lumMod val="25000"/>
                    </a:schemeClr>
                  </a:solidFill>
                </a:endParaRPr>
              </a:p>
            </p:txBody>
          </p:sp>
        </mc:Choice>
        <mc:Fallback xmlns="">
          <p:sp>
            <p:nvSpPr>
              <p:cNvPr id="5" name="TextBox 4">
                <a:extLst>
                  <a:ext uri="{FF2B5EF4-FFF2-40B4-BE49-F238E27FC236}">
                    <a16:creationId xmlns:a16="http://schemas.microsoft.com/office/drawing/2014/main" id="{5D4909F2-9F83-263F-DFE3-09C6AF74CF38}"/>
                  </a:ext>
                </a:extLst>
              </p:cNvPr>
              <p:cNvSpPr txBox="1">
                <a:spLocks noRot="1" noChangeAspect="1" noMove="1" noResize="1" noEditPoints="1" noAdjustHandles="1" noChangeArrowheads="1" noChangeShapeType="1" noTextEdit="1"/>
              </p:cNvSpPr>
              <p:nvPr/>
            </p:nvSpPr>
            <p:spPr>
              <a:xfrm>
                <a:off x="342662" y="1574680"/>
                <a:ext cx="1911036" cy="246221"/>
              </a:xfrm>
              <a:prstGeom prst="rect">
                <a:avLst/>
              </a:prstGeom>
              <a:blipFill>
                <a:blip r:embed="rId2"/>
                <a:stretch>
                  <a:fillRect l="-1974" t="-4762" r="-1316" b="-33333"/>
                </a:stretch>
              </a:blipFill>
            </p:spPr>
            <p:txBody>
              <a:bodyPr/>
              <a:lstStyle/>
              <a:p>
                <a:r>
                  <a:rPr lang="en-IT">
                    <a:noFill/>
                  </a:rPr>
                  <a:t> </a:t>
                </a:r>
              </a:p>
            </p:txBody>
          </p:sp>
        </mc:Fallback>
      </mc:AlternateContent>
      <p:sp>
        <p:nvSpPr>
          <p:cNvPr id="8" name="Content Placeholder 2">
            <a:extLst>
              <a:ext uri="{FF2B5EF4-FFF2-40B4-BE49-F238E27FC236}">
                <a16:creationId xmlns:a16="http://schemas.microsoft.com/office/drawing/2014/main" id="{8AB8C0D5-5BAD-E65E-7CA2-38F5644825B4}"/>
              </a:ext>
            </a:extLst>
          </p:cNvPr>
          <p:cNvSpPr>
            <a:spLocks noGrp="1"/>
          </p:cNvSpPr>
          <p:nvPr>
            <p:ph idx="4294967295"/>
          </p:nvPr>
        </p:nvSpPr>
        <p:spPr>
          <a:xfrm>
            <a:off x="342662" y="4198057"/>
            <a:ext cx="10383982" cy="1478280"/>
          </a:xfrm>
        </p:spPr>
        <p:txBody>
          <a:bodyPr>
            <a:normAutofit/>
          </a:bodyPr>
          <a:lstStyle/>
          <a:p>
            <a:pPr marL="0" indent="0">
              <a:lnSpc>
                <a:spcPct val="150000"/>
              </a:lnSpc>
              <a:buNone/>
            </a:pPr>
            <a:r>
              <a:rPr lang="en-GB" sz="2000">
                <a:solidFill>
                  <a:schemeClr val="bg2">
                    <a:lumMod val="25000"/>
                  </a:schemeClr>
                </a:solidFill>
              </a:rPr>
              <a:t>Since real activity observations are not from a normal distribution, we can use </a:t>
            </a:r>
            <a:r>
              <a:rPr lang="en-GB" sz="2000" err="1">
                <a:solidFill>
                  <a:schemeClr val="bg2">
                    <a:lumMod val="25000"/>
                  </a:schemeClr>
                </a:solidFill>
              </a:rPr>
              <a:t>Levene’s</a:t>
            </a:r>
            <a:r>
              <a:rPr lang="en-GB" sz="2000">
                <a:solidFill>
                  <a:schemeClr val="bg2">
                    <a:lumMod val="25000"/>
                  </a:schemeClr>
                </a:solidFill>
              </a:rPr>
              <a:t> test, which is less sensible to the normality assumption of Bartlett’s test, to asses if the variance is the same for all the different phases of the earthquake. </a:t>
            </a:r>
          </a:p>
        </p:txBody>
      </p:sp>
      <p:sp>
        <p:nvSpPr>
          <p:cNvPr id="4" name="Title 1">
            <a:extLst>
              <a:ext uri="{FF2B5EF4-FFF2-40B4-BE49-F238E27FC236}">
                <a16:creationId xmlns:a16="http://schemas.microsoft.com/office/drawing/2014/main" id="{B19D8D26-67F1-04CB-5898-B80710DBD039}"/>
              </a:ext>
            </a:extLst>
          </p:cNvPr>
          <p:cNvSpPr txBox="1">
            <a:spLocks/>
          </p:cNvSpPr>
          <p:nvPr/>
        </p:nvSpPr>
        <p:spPr>
          <a:xfrm>
            <a:off x="342662" y="557926"/>
            <a:ext cx="10515600" cy="4514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9E2A2B"/>
                </a:solidFill>
                <a:latin typeface="+mn-lt"/>
              </a:rPr>
              <a:t>01 </a:t>
            </a:r>
            <a:r>
              <a:rPr lang="en-GB" sz="2800">
                <a:solidFill>
                  <a:schemeClr val="bg2">
                    <a:lumMod val="25000"/>
                  </a:schemeClr>
                </a:solidFill>
                <a:latin typeface="+mn-lt"/>
              </a:rPr>
              <a:t>– Anderson-Darling test </a:t>
            </a:r>
          </a:p>
        </p:txBody>
      </p:sp>
    </p:spTree>
    <p:extLst>
      <p:ext uri="{BB962C8B-B14F-4D97-AF65-F5344CB8AC3E}">
        <p14:creationId xmlns:p14="http://schemas.microsoft.com/office/powerpoint/2010/main" val="1673642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2605</TotalTime>
  <Words>2227</Words>
  <Application>Microsoft Macintosh PowerPoint</Application>
  <PresentationFormat>Widescreen</PresentationFormat>
  <Paragraphs>351</Paragraphs>
  <Slides>46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Courier New</vt:lpstr>
      <vt:lpstr>Helvetica</vt:lpstr>
      <vt:lpstr>Office Theme</vt:lpstr>
      <vt:lpstr>Black-box Model for Seismic Activity Kobe Earthquake, 1995</vt:lpstr>
      <vt:lpstr>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Identification</dc:title>
  <dc:creator>Federico Cantarelli</dc:creator>
  <cp:lastModifiedBy>Federico Cantarelli</cp:lastModifiedBy>
  <cp:revision>2</cp:revision>
  <dcterms:created xsi:type="dcterms:W3CDTF">2022-11-27T13:40:46Z</dcterms:created>
  <dcterms:modified xsi:type="dcterms:W3CDTF">2023-01-10T17:52:15Z</dcterms:modified>
</cp:coreProperties>
</file>